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0" r:id="rId5"/>
    <p:sldId id="423" r:id="rId6"/>
    <p:sldId id="345" r:id="rId7"/>
    <p:sldId id="340" r:id="rId8"/>
    <p:sldId id="343" r:id="rId9"/>
    <p:sldId id="338" r:id="rId10"/>
    <p:sldId id="336" r:id="rId11"/>
    <p:sldId id="339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7" r:id="rId21"/>
    <p:sldId id="355" r:id="rId22"/>
    <p:sldId id="341" r:id="rId23"/>
    <p:sldId id="332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2F2F2"/>
    <a:srgbClr val="EE3124"/>
    <a:srgbClr val="E55D40"/>
    <a:srgbClr val="67C4D9"/>
    <a:srgbClr val="DBEEF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E2605-5BE6-4CCD-B8A2-822A5915C198}" v="152" dt="2022-04-12T14:26:06.76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78848" autoAdjust="0"/>
  </p:normalViewPr>
  <p:slideViewPr>
    <p:cSldViewPr>
      <p:cViewPr>
        <p:scale>
          <a:sx n="70" d="100"/>
          <a:sy n="70" d="100"/>
        </p:scale>
        <p:origin x="1392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Haab" userId="9fa86d09-8a65-46a6-9835-343004104ddc" providerId="ADAL" clId="{F09E2605-5BE6-4CCD-B8A2-822A5915C198}"/>
    <pc:docChg chg="undo custSel addSld delSld modSld">
      <pc:chgData name="Pascal Haab" userId="9fa86d09-8a65-46a6-9835-343004104ddc" providerId="ADAL" clId="{F09E2605-5BE6-4CCD-B8A2-822A5915C198}" dt="2022-04-12T14:28:28.759" v="1435" actId="20577"/>
      <pc:docMkLst>
        <pc:docMk/>
      </pc:docMkLst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468844317" sldId="260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889843416" sldId="267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3357047320" sldId="274"/>
        </pc:sldMkLst>
      </pc:sldChg>
      <pc:sldChg chg="addSp delSp modSp add mod modClrScheme chgLayout modNotes modNotesTx">
        <pc:chgData name="Pascal Haab" userId="9fa86d09-8a65-46a6-9835-343004104ddc" providerId="ADAL" clId="{F09E2605-5BE6-4CCD-B8A2-822A5915C198}" dt="2022-04-12T13:59:06.208" v="503" actId="14100"/>
        <pc:sldMkLst>
          <pc:docMk/>
          <pc:sldMk cId="3549604321" sldId="280"/>
        </pc:sldMkLst>
        <pc:spChg chg="del mod ord">
          <ac:chgData name="Pascal Haab" userId="9fa86d09-8a65-46a6-9835-343004104ddc" providerId="ADAL" clId="{F09E2605-5BE6-4CCD-B8A2-822A5915C198}" dt="2022-04-12T13:41:36.787" v="17" actId="478"/>
          <ac:spMkLst>
            <pc:docMk/>
            <pc:sldMk cId="3549604321" sldId="280"/>
            <ac:spMk id="4" creationId="{00000000-0000-0000-0000-000000000000}"/>
          </ac:spMkLst>
        </pc:spChg>
        <pc:spChg chg="add del mod">
          <ac:chgData name="Pascal Haab" userId="9fa86d09-8a65-46a6-9835-343004104ddc" providerId="ADAL" clId="{F09E2605-5BE6-4CCD-B8A2-822A5915C198}" dt="2022-04-12T13:41:32.825" v="16" actId="700"/>
          <ac:spMkLst>
            <pc:docMk/>
            <pc:sldMk cId="3549604321" sldId="280"/>
            <ac:spMk id="5" creationId="{3CD3CD85-3D2C-46B9-AB50-3EF84AD028BF}"/>
          </ac:spMkLst>
        </pc:spChg>
        <pc:spChg chg="mod ord">
          <ac:chgData name="Pascal Haab" userId="9fa86d09-8a65-46a6-9835-343004104ddc" providerId="ADAL" clId="{F09E2605-5BE6-4CCD-B8A2-822A5915C198}" dt="2022-04-12T13:44:02.854" v="120" actId="26606"/>
          <ac:spMkLst>
            <pc:docMk/>
            <pc:sldMk cId="3549604321" sldId="280"/>
            <ac:spMk id="6" creationId="{00000000-0000-0000-0000-000000000000}"/>
          </ac:spMkLst>
        </pc:spChg>
        <pc:spChg chg="add del mod ord">
          <ac:chgData name="Pascal Haab" userId="9fa86d09-8a65-46a6-9835-343004104ddc" providerId="ADAL" clId="{F09E2605-5BE6-4CCD-B8A2-822A5915C198}" dt="2022-04-12T13:43:59.734" v="117" actId="931"/>
          <ac:spMkLst>
            <pc:docMk/>
            <pc:sldMk cId="3549604321" sldId="280"/>
            <ac:spMk id="8" creationId="{36137C76-BF9F-448F-9931-0231C0772EF2}"/>
          </ac:spMkLst>
        </pc:spChg>
        <pc:spChg chg="add del mod">
          <ac:chgData name="Pascal Haab" userId="9fa86d09-8a65-46a6-9835-343004104ddc" providerId="ADAL" clId="{F09E2605-5BE6-4CCD-B8A2-822A5915C198}" dt="2022-04-12T13:44:12.410" v="123" actId="478"/>
          <ac:spMkLst>
            <pc:docMk/>
            <pc:sldMk cId="3549604321" sldId="280"/>
            <ac:spMk id="12" creationId="{0B2489C8-1E5E-456A-8F66-DFA7947A2EE9}"/>
          </ac:spMkLst>
        </pc:spChg>
        <pc:spChg chg="mod ord">
          <ac:chgData name="Pascal Haab" userId="9fa86d09-8a65-46a6-9835-343004104ddc" providerId="ADAL" clId="{F09E2605-5BE6-4CCD-B8A2-822A5915C198}" dt="2022-04-12T13:59:06.208" v="503" actId="14100"/>
          <ac:spMkLst>
            <pc:docMk/>
            <pc:sldMk cId="3549604321" sldId="280"/>
            <ac:spMk id="14" creationId="{00000000-0000-0000-0000-000000000000}"/>
          </ac:spMkLst>
        </pc:spChg>
        <pc:spChg chg="add del mod">
          <ac:chgData name="Pascal Haab" userId="9fa86d09-8a65-46a6-9835-343004104ddc" providerId="ADAL" clId="{F09E2605-5BE6-4CCD-B8A2-822A5915C198}" dt="2022-04-12T13:44:08.754" v="121" actId="478"/>
          <ac:spMkLst>
            <pc:docMk/>
            <pc:sldMk cId="3549604321" sldId="280"/>
            <ac:spMk id="19" creationId="{AA5E0976-BBF6-9909-2EB8-F28ED7B5D0A8}"/>
          </ac:spMkLst>
        </pc:spChg>
        <pc:spChg chg="add del mod">
          <ac:chgData name="Pascal Haab" userId="9fa86d09-8a65-46a6-9835-343004104ddc" providerId="ADAL" clId="{F09E2605-5BE6-4CCD-B8A2-822A5915C198}" dt="2022-04-12T13:44:15.812" v="124" actId="478"/>
          <ac:spMkLst>
            <pc:docMk/>
            <pc:sldMk cId="3549604321" sldId="280"/>
            <ac:spMk id="21" creationId="{BB476DB9-58E5-CC68-4A32-E55A2551D60E}"/>
          </ac:spMkLst>
        </pc:spChg>
        <pc:picChg chg="del">
          <ac:chgData name="Pascal Haab" userId="9fa86d09-8a65-46a6-9835-343004104ddc" providerId="ADAL" clId="{F09E2605-5BE6-4CCD-B8A2-822A5915C198}" dt="2022-04-12T13:41:20.850" v="15" actId="478"/>
          <ac:picMkLst>
            <pc:docMk/>
            <pc:sldMk cId="3549604321" sldId="280"/>
            <ac:picMk id="3" creationId="{769FB6F8-D548-4373-B7A8-46534654595F}"/>
          </ac:picMkLst>
        </pc:picChg>
        <pc:picChg chg="del">
          <ac:chgData name="Pascal Haab" userId="9fa86d09-8a65-46a6-9835-343004104ddc" providerId="ADAL" clId="{F09E2605-5BE6-4CCD-B8A2-822A5915C198}" dt="2022-04-12T13:41:18.444" v="14" actId="478"/>
          <ac:picMkLst>
            <pc:docMk/>
            <pc:sldMk cId="3549604321" sldId="280"/>
            <ac:picMk id="7" creationId="{5E95BE6A-2F2F-4163-850D-C63C32936C5F}"/>
          </ac:picMkLst>
        </pc:picChg>
        <pc:picChg chg="add del mod">
          <ac:chgData name="Pascal Haab" userId="9fa86d09-8a65-46a6-9835-343004104ddc" providerId="ADAL" clId="{F09E2605-5BE6-4CCD-B8A2-822A5915C198}" dt="2022-04-12T13:44:12.410" v="123" actId="478"/>
          <ac:picMkLst>
            <pc:docMk/>
            <pc:sldMk cId="3549604321" sldId="280"/>
            <ac:picMk id="10" creationId="{E6607989-C35B-41EC-8EB4-88396031053B}"/>
          </ac:picMkLst>
        </pc:picChg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323660204" sldId="292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3669270934" sldId="298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122899497" sldId="305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101756891" sldId="306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400703534" sldId="307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845222066" sldId="309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4090085852" sldId="311"/>
        </pc:sldMkLst>
      </pc:sldChg>
      <pc:sldChg chg="del">
        <pc:chgData name="Pascal Haab" userId="9fa86d09-8a65-46a6-9835-343004104ddc" providerId="ADAL" clId="{F09E2605-5BE6-4CCD-B8A2-822A5915C198}" dt="2022-04-12T13:37:15.412" v="2" actId="47"/>
        <pc:sldMkLst>
          <pc:docMk/>
          <pc:sldMk cId="3169828638" sldId="330"/>
        </pc:sldMkLst>
      </pc:sldChg>
      <pc:sldChg chg="modSp mod">
        <pc:chgData name="Pascal Haab" userId="9fa86d09-8a65-46a6-9835-343004104ddc" providerId="ADAL" clId="{F09E2605-5BE6-4CCD-B8A2-822A5915C198}" dt="2022-04-12T14:24:22.855" v="1324" actId="20577"/>
        <pc:sldMkLst>
          <pc:docMk/>
          <pc:sldMk cId="2545671317" sldId="332"/>
        </pc:sldMkLst>
        <pc:spChg chg="mod">
          <ac:chgData name="Pascal Haab" userId="9fa86d09-8a65-46a6-9835-343004104ddc" providerId="ADAL" clId="{F09E2605-5BE6-4CCD-B8A2-822A5915C198}" dt="2022-04-12T14:24:22.855" v="1324" actId="20577"/>
          <ac:spMkLst>
            <pc:docMk/>
            <pc:sldMk cId="2545671317" sldId="332"/>
            <ac:spMk id="16" creationId="{DB06BE0F-1468-4285-83A7-6692B79A707B}"/>
          </ac:spMkLst>
        </pc:spChg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780460023" sldId="333"/>
        </pc:sldMkLst>
      </pc:sldChg>
      <pc:sldChg chg="modSp add mod">
        <pc:chgData name="Pascal Haab" userId="9fa86d09-8a65-46a6-9835-343004104ddc" providerId="ADAL" clId="{F09E2605-5BE6-4CCD-B8A2-822A5915C198}" dt="2022-04-12T14:03:49.369" v="634" actId="1036"/>
        <pc:sldMkLst>
          <pc:docMk/>
          <pc:sldMk cId="3704592816" sldId="336"/>
        </pc:sldMkLst>
        <pc:spChg chg="mod">
          <ac:chgData name="Pascal Haab" userId="9fa86d09-8a65-46a6-9835-343004104ddc" providerId="ADAL" clId="{F09E2605-5BE6-4CCD-B8A2-822A5915C198}" dt="2022-04-12T14:03:35.234" v="619" actId="20577"/>
          <ac:spMkLst>
            <pc:docMk/>
            <pc:sldMk cId="3704592816" sldId="336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00:53.166" v="524" actId="208"/>
          <ac:spMkLst>
            <pc:docMk/>
            <pc:sldMk cId="3704592816" sldId="336"/>
            <ac:spMk id="36" creationId="{9A353589-0EED-4899-9EFC-5676C849AF90}"/>
          </ac:spMkLst>
        </pc:spChg>
        <pc:spChg chg="mod">
          <ac:chgData name="Pascal Haab" userId="9fa86d09-8a65-46a6-9835-343004104ddc" providerId="ADAL" clId="{F09E2605-5BE6-4CCD-B8A2-822A5915C198}" dt="2022-04-12T14:03:49.369" v="634" actId="1036"/>
          <ac:spMkLst>
            <pc:docMk/>
            <pc:sldMk cId="3704592816" sldId="336"/>
            <ac:spMk id="38" creationId="{9FA8778B-255F-43AF-A4DB-A84CB5CC4935}"/>
          </ac:spMkLst>
        </pc:spChg>
        <pc:spChg chg="mod">
          <ac:chgData name="Pascal Haab" userId="9fa86d09-8a65-46a6-9835-343004104ddc" providerId="ADAL" clId="{F09E2605-5BE6-4CCD-B8A2-822A5915C198}" dt="2022-04-12T14:00:53.166" v="524" actId="208"/>
          <ac:spMkLst>
            <pc:docMk/>
            <pc:sldMk cId="3704592816" sldId="336"/>
            <ac:spMk id="53" creationId="{8272138E-C0C9-4DC1-A635-E0061EFB37D5}"/>
          </ac:spMkLst>
        </pc:spChg>
        <pc:grpChg chg="mod">
          <ac:chgData name="Pascal Haab" userId="9fa86d09-8a65-46a6-9835-343004104ddc" providerId="ADAL" clId="{F09E2605-5BE6-4CCD-B8A2-822A5915C198}" dt="2022-04-12T14:01:02.158" v="526" actId="1076"/>
          <ac:grpSpMkLst>
            <pc:docMk/>
            <pc:sldMk cId="3704592816" sldId="336"/>
            <ac:grpSpMk id="35" creationId="{97663AA3-2768-43A7-970B-A2774CDBD3A5}"/>
          </ac:grpSpMkLst>
        </pc:grpChg>
        <pc:picChg chg="mod">
          <ac:chgData name="Pascal Haab" userId="9fa86d09-8a65-46a6-9835-343004104ddc" providerId="ADAL" clId="{F09E2605-5BE6-4CCD-B8A2-822A5915C198}" dt="2022-04-12T13:51:35.970" v="384" actId="1035"/>
          <ac:picMkLst>
            <pc:docMk/>
            <pc:sldMk cId="3704592816" sldId="336"/>
            <ac:picMk id="74" creationId="{0E59AC16-E224-4181-A390-B438D054437D}"/>
          </ac:picMkLst>
        </pc:picChg>
        <pc:picChg chg="mod">
          <ac:chgData name="Pascal Haab" userId="9fa86d09-8a65-46a6-9835-343004104ddc" providerId="ADAL" clId="{F09E2605-5BE6-4CCD-B8A2-822A5915C198}" dt="2022-04-12T13:51:38.739" v="385" actId="1035"/>
          <ac:picMkLst>
            <pc:docMk/>
            <pc:sldMk cId="3704592816" sldId="336"/>
            <ac:picMk id="75" creationId="{AD6F4347-6BB6-428B-BAC9-05C8F8C38DD5}"/>
          </ac:picMkLst>
        </pc:picChg>
        <pc:picChg chg="mod">
          <ac:chgData name="Pascal Haab" userId="9fa86d09-8a65-46a6-9835-343004104ddc" providerId="ADAL" clId="{F09E2605-5BE6-4CCD-B8A2-822A5915C198}" dt="2022-04-12T14:03:49.369" v="634" actId="1036"/>
          <ac:picMkLst>
            <pc:docMk/>
            <pc:sldMk cId="3704592816" sldId="336"/>
            <ac:picMk id="1028" creationId="{DBF66DF5-145B-4264-B8E7-519873673A89}"/>
          </ac:picMkLst>
        </pc:picChg>
        <pc:cxnChg chg="mod">
          <ac:chgData name="Pascal Haab" userId="9fa86d09-8a65-46a6-9835-343004104ddc" providerId="ADAL" clId="{F09E2605-5BE6-4CCD-B8A2-822A5915C198}" dt="2022-04-12T14:00:53.166" v="524" actId="208"/>
          <ac:cxnSpMkLst>
            <pc:docMk/>
            <pc:sldMk cId="3704592816" sldId="336"/>
            <ac:cxnSpMk id="54" creationId="{C6A0284E-1285-4CCF-915D-047CEB734E71}"/>
          </ac:cxnSpMkLst>
        </pc:cxnChg>
        <pc:cxnChg chg="mod">
          <ac:chgData name="Pascal Haab" userId="9fa86d09-8a65-46a6-9835-343004104ddc" providerId="ADAL" clId="{F09E2605-5BE6-4CCD-B8A2-822A5915C198}" dt="2022-04-12T14:00:53.166" v="524" actId="208"/>
          <ac:cxnSpMkLst>
            <pc:docMk/>
            <pc:sldMk cId="3704592816" sldId="336"/>
            <ac:cxnSpMk id="55" creationId="{5F44DD47-46BA-40FD-A7F5-A2F779AB6A74}"/>
          </ac:cxnSpMkLst>
        </pc:cxnChg>
        <pc:cxnChg chg="mod">
          <ac:chgData name="Pascal Haab" userId="9fa86d09-8a65-46a6-9835-343004104ddc" providerId="ADAL" clId="{F09E2605-5BE6-4CCD-B8A2-822A5915C198}" dt="2022-04-12T14:00:53.166" v="524" actId="208"/>
          <ac:cxnSpMkLst>
            <pc:docMk/>
            <pc:sldMk cId="3704592816" sldId="336"/>
            <ac:cxnSpMk id="56" creationId="{0C4C22BC-C98B-4305-8CED-B503508392A6}"/>
          </ac:cxnSpMkLst>
        </pc:cxnChg>
        <pc:cxnChg chg="mod">
          <ac:chgData name="Pascal Haab" userId="9fa86d09-8a65-46a6-9835-343004104ddc" providerId="ADAL" clId="{F09E2605-5BE6-4CCD-B8A2-822A5915C198}" dt="2022-04-12T14:00:53.166" v="524" actId="208"/>
          <ac:cxnSpMkLst>
            <pc:docMk/>
            <pc:sldMk cId="3704592816" sldId="336"/>
            <ac:cxnSpMk id="57" creationId="{E632787F-E62F-48FD-B67D-102EE3EB067F}"/>
          </ac:cxnSpMkLst>
        </pc:cxnChg>
        <pc:cxnChg chg="mod">
          <ac:chgData name="Pascal Haab" userId="9fa86d09-8a65-46a6-9835-343004104ddc" providerId="ADAL" clId="{F09E2605-5BE6-4CCD-B8A2-822A5915C198}" dt="2022-04-12T14:00:53.166" v="524" actId="208"/>
          <ac:cxnSpMkLst>
            <pc:docMk/>
            <pc:sldMk cId="3704592816" sldId="336"/>
            <ac:cxnSpMk id="58" creationId="{68BB8D4E-776B-4757-9221-170BE456AA12}"/>
          </ac:cxnSpMkLst>
        </pc:cxnChg>
        <pc:cxnChg chg="mod">
          <ac:chgData name="Pascal Haab" userId="9fa86d09-8a65-46a6-9835-343004104ddc" providerId="ADAL" clId="{F09E2605-5BE6-4CCD-B8A2-822A5915C198}" dt="2022-04-12T14:00:53.166" v="524" actId="208"/>
          <ac:cxnSpMkLst>
            <pc:docMk/>
            <pc:sldMk cId="3704592816" sldId="336"/>
            <ac:cxnSpMk id="59" creationId="{B0E48932-1387-4454-A1A9-A3CCB66FC320}"/>
          </ac:cxnSpMkLst>
        </pc:cxnChg>
      </pc:sldChg>
      <pc:sldChg chg="addSp delSp modSp add mod">
        <pc:chgData name="Pascal Haab" userId="9fa86d09-8a65-46a6-9835-343004104ddc" providerId="ADAL" clId="{F09E2605-5BE6-4CCD-B8A2-822A5915C198}" dt="2022-04-12T14:00:13.930" v="523" actId="1076"/>
        <pc:sldMkLst>
          <pc:docMk/>
          <pc:sldMk cId="2870160450" sldId="338"/>
        </pc:sldMkLst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4" creationId="{C6D330ED-9E14-4FBA-BD17-FBB2273FB342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15" creationId="{2F832F10-6A0B-4395-A41E-C390D44DE900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16" creationId="{88D917A8-A8D7-4C70-8880-700871E1EC50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17" creationId="{B05DB35F-6560-47EE-97EE-DAB031DA6AF3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18" creationId="{0BD3FB76-295B-4E07-B5F1-FB755A12D338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19" creationId="{3B12B36D-DBE1-48A7-A4DC-C8232E0E4601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0" creationId="{86B75B43-091D-4887-8331-1ADAE4A100B6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1" creationId="{3C3D8341-0378-4E51-917F-B671F989878B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2" creationId="{BBA58F69-0753-4956-A691-5BADCE4C1606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3" creationId="{2EEAD5CA-96C0-490D-93E5-CE6102A96DE3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4" creationId="{DE66DCE9-612F-4C94-99A4-37C26747EDE1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5" creationId="{ECD9A7D1-DEA2-4012-B440-760ECED4095A}"/>
          </ac:spMkLst>
        </pc:spChg>
        <pc:spChg chg="mod">
          <ac:chgData name="Pascal Haab" userId="9fa86d09-8a65-46a6-9835-343004104ddc" providerId="ADAL" clId="{F09E2605-5BE6-4CCD-B8A2-822A5915C198}" dt="2022-04-12T13:57:09.116" v="477" actId="207"/>
          <ac:spMkLst>
            <pc:docMk/>
            <pc:sldMk cId="2870160450" sldId="338"/>
            <ac:spMk id="26" creationId="{9B186E74-CCA7-443C-885A-5A2066FA3139}"/>
          </ac:spMkLst>
        </pc:spChg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27" creationId="{821E7975-6004-4083-A45E-FF319E97421F}"/>
          </ac:spMkLst>
        </pc:spChg>
        <pc:spChg chg="mod">
          <ac:chgData name="Pascal Haab" userId="9fa86d09-8a65-46a6-9835-343004104ddc" providerId="ADAL" clId="{F09E2605-5BE6-4CCD-B8A2-822A5915C198}" dt="2022-04-12T14:00:05.336" v="521" actId="1076"/>
          <ac:spMkLst>
            <pc:docMk/>
            <pc:sldMk cId="2870160450" sldId="338"/>
            <ac:spMk id="28" creationId="{6F7F4D66-179D-4857-8626-617C6398B2F1}"/>
          </ac:spMkLst>
        </pc:spChg>
        <pc:spChg chg="mod">
          <ac:chgData name="Pascal Haab" userId="9fa86d09-8a65-46a6-9835-343004104ddc" providerId="ADAL" clId="{F09E2605-5BE6-4CCD-B8A2-822A5915C198}" dt="2022-04-12T13:59:59.224" v="519" actId="1076"/>
          <ac:spMkLst>
            <pc:docMk/>
            <pc:sldMk cId="2870160450" sldId="338"/>
            <ac:spMk id="29" creationId="{5D3A376E-C9E9-4430-BB11-91A74BE0055B}"/>
          </ac:spMkLst>
        </pc:spChg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30" creationId="{BD877D20-0981-4F86-BFA9-EEE1D0AA1C13}"/>
          </ac:spMkLst>
        </pc:spChg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31" creationId="{35754A15-6DA8-4A30-A099-A0F714454CB1}"/>
          </ac:spMkLst>
        </pc:spChg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32" creationId="{A0EF8B92-142B-4F42-8A50-70C9B484C05E}"/>
          </ac:spMkLst>
        </pc:spChg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33" creationId="{C05A7373-C006-45E4-91B4-F30E3B082937}"/>
          </ac:spMkLst>
        </pc:spChg>
        <pc:spChg chg="mod">
          <ac:chgData name="Pascal Haab" userId="9fa86d09-8a65-46a6-9835-343004104ddc" providerId="ADAL" clId="{F09E2605-5BE6-4CCD-B8A2-822A5915C198}" dt="2022-04-12T14:00:13.930" v="523" actId="1076"/>
          <ac:spMkLst>
            <pc:docMk/>
            <pc:sldMk cId="2870160450" sldId="338"/>
            <ac:spMk id="34" creationId="{6582DD7D-48C0-475C-A8C4-514D97CE2036}"/>
          </ac:spMkLst>
        </pc:spChg>
        <pc:spChg chg="mod">
          <ac:chgData name="Pascal Haab" userId="9fa86d09-8a65-46a6-9835-343004104ddc" providerId="ADAL" clId="{F09E2605-5BE6-4CCD-B8A2-822A5915C198}" dt="2022-04-12T14:00:09.884" v="522" actId="1076"/>
          <ac:spMkLst>
            <pc:docMk/>
            <pc:sldMk cId="2870160450" sldId="338"/>
            <ac:spMk id="35" creationId="{5B608090-921A-47AB-9F26-BB4EE3F4C48E}"/>
          </ac:spMkLst>
        </pc:spChg>
        <pc:spChg chg="mod">
          <ac:chgData name="Pascal Haab" userId="9fa86d09-8a65-46a6-9835-343004104ddc" providerId="ADAL" clId="{F09E2605-5BE6-4CCD-B8A2-822A5915C198}" dt="2022-04-12T13:56:40.664" v="475" actId="207"/>
          <ac:spMkLst>
            <pc:docMk/>
            <pc:sldMk cId="2870160450" sldId="338"/>
            <ac:spMk id="39" creationId="{42AE26A4-2C96-4041-A387-AE1DC08C16E5}"/>
          </ac:spMkLst>
        </pc:spChg>
        <pc:spChg chg="mod">
          <ac:chgData name="Pascal Haab" userId="9fa86d09-8a65-46a6-9835-343004104ddc" providerId="ADAL" clId="{F09E2605-5BE6-4CCD-B8A2-822A5915C198}" dt="2022-04-12T14:00:02.473" v="520" actId="1076"/>
          <ac:spMkLst>
            <pc:docMk/>
            <pc:sldMk cId="2870160450" sldId="338"/>
            <ac:spMk id="40" creationId="{50852C65-8049-4368-8744-41722EF7A4CB}"/>
          </ac:spMkLst>
        </pc:spChg>
        <pc:spChg chg="mod">
          <ac:chgData name="Pascal Haab" userId="9fa86d09-8a65-46a6-9835-343004104ddc" providerId="ADAL" clId="{F09E2605-5BE6-4CCD-B8A2-822A5915C198}" dt="2022-04-12T13:58:14.667" v="487" actId="20577"/>
          <ac:spMkLst>
            <pc:docMk/>
            <pc:sldMk cId="2870160450" sldId="338"/>
            <ac:spMk id="41" creationId="{880B6C07-2B50-4B7D-BB26-E81DCF223A37}"/>
          </ac:spMkLst>
        </pc:spChg>
        <pc:spChg chg="mod">
          <ac:chgData name="Pascal Haab" userId="9fa86d09-8a65-46a6-9835-343004104ddc" providerId="ADAL" clId="{F09E2605-5BE6-4CCD-B8A2-822A5915C198}" dt="2022-04-12T13:57:38.026" v="480" actId="164"/>
          <ac:spMkLst>
            <pc:docMk/>
            <pc:sldMk cId="2870160450" sldId="338"/>
            <ac:spMk id="42" creationId="{EA05D91E-27D1-4FAE-A322-F1E5CF665741}"/>
          </ac:spMkLst>
        </pc:spChg>
        <pc:grpChg chg="add mod">
          <ac:chgData name="Pascal Haab" userId="9fa86d09-8a65-46a6-9835-343004104ddc" providerId="ADAL" clId="{F09E2605-5BE6-4CCD-B8A2-822A5915C198}" dt="2022-04-12T13:58:00.741" v="483" actId="1076"/>
          <ac:grpSpMkLst>
            <pc:docMk/>
            <pc:sldMk cId="2870160450" sldId="338"/>
            <ac:grpSpMk id="2" creationId="{55D05294-8586-45E6-B5D3-10F27B20BBF9}"/>
          </ac:grpSpMkLst>
        </pc:grpChg>
        <pc:grpChg chg="mod">
          <ac:chgData name="Pascal Haab" userId="9fa86d09-8a65-46a6-9835-343004104ddc" providerId="ADAL" clId="{F09E2605-5BE6-4CCD-B8A2-822A5915C198}" dt="2022-04-12T13:57:38.026" v="480" actId="164"/>
          <ac:grpSpMkLst>
            <pc:docMk/>
            <pc:sldMk cId="2870160450" sldId="338"/>
            <ac:grpSpMk id="3" creationId="{C48E7FE7-6CF8-4D46-ADAE-3FABC1ACD14B}"/>
          </ac:grpSpMkLst>
        </pc:grpChg>
        <pc:picChg chg="del mod">
          <ac:chgData name="Pascal Haab" userId="9fa86d09-8a65-46a6-9835-343004104ddc" providerId="ADAL" clId="{F09E2605-5BE6-4CCD-B8A2-822A5915C198}" dt="2022-04-12T13:49:58.026" v="332" actId="478"/>
          <ac:picMkLst>
            <pc:docMk/>
            <pc:sldMk cId="2870160450" sldId="338"/>
            <ac:picMk id="38" creationId="{F0D78998-0565-4667-A16E-1024A24EF90A}"/>
          </ac:picMkLst>
        </pc:picChg>
        <pc:cxnChg chg="mod">
          <ac:chgData name="Pascal Haab" userId="9fa86d09-8a65-46a6-9835-343004104ddc" providerId="ADAL" clId="{F09E2605-5BE6-4CCD-B8A2-822A5915C198}" dt="2022-04-12T13:56:38.068" v="474" actId="208"/>
          <ac:cxnSpMkLst>
            <pc:docMk/>
            <pc:sldMk cId="2870160450" sldId="338"/>
            <ac:cxnSpMk id="6" creationId="{9831B2A9-CECF-4F69-9E78-C2E3566E0A45}"/>
          </ac:cxnSpMkLst>
        </pc:cxnChg>
        <pc:cxnChg chg="mod">
          <ac:chgData name="Pascal Haab" userId="9fa86d09-8a65-46a6-9835-343004104ddc" providerId="ADAL" clId="{F09E2605-5BE6-4CCD-B8A2-822A5915C198}" dt="2022-04-12T13:56:38.068" v="474" actId="208"/>
          <ac:cxnSpMkLst>
            <pc:docMk/>
            <pc:sldMk cId="2870160450" sldId="338"/>
            <ac:cxnSpMk id="7" creationId="{CD4A92FD-BF1F-4C10-9F4A-3BEEF5C06CE4}"/>
          </ac:cxnSpMkLst>
        </pc:cxnChg>
        <pc:cxnChg chg="mod">
          <ac:chgData name="Pascal Haab" userId="9fa86d09-8a65-46a6-9835-343004104ddc" providerId="ADAL" clId="{F09E2605-5BE6-4CCD-B8A2-822A5915C198}" dt="2022-04-12T13:56:38.068" v="474" actId="208"/>
          <ac:cxnSpMkLst>
            <pc:docMk/>
            <pc:sldMk cId="2870160450" sldId="338"/>
            <ac:cxnSpMk id="10" creationId="{48F0C286-D0A8-4A9E-8472-03AA530A0E97}"/>
          </ac:cxnSpMkLst>
        </pc:cxnChg>
        <pc:cxnChg chg="mod">
          <ac:chgData name="Pascal Haab" userId="9fa86d09-8a65-46a6-9835-343004104ddc" providerId="ADAL" clId="{F09E2605-5BE6-4CCD-B8A2-822A5915C198}" dt="2022-04-12T13:56:38.068" v="474" actId="208"/>
          <ac:cxnSpMkLst>
            <pc:docMk/>
            <pc:sldMk cId="2870160450" sldId="338"/>
            <ac:cxnSpMk id="11" creationId="{F383C4AF-8D91-48B1-97C5-B681B8865767}"/>
          </ac:cxnSpMkLst>
        </pc:cxnChg>
        <pc:cxnChg chg="mod">
          <ac:chgData name="Pascal Haab" userId="9fa86d09-8a65-46a6-9835-343004104ddc" providerId="ADAL" clId="{F09E2605-5BE6-4CCD-B8A2-822A5915C198}" dt="2022-04-12T13:56:38.068" v="474" actId="208"/>
          <ac:cxnSpMkLst>
            <pc:docMk/>
            <pc:sldMk cId="2870160450" sldId="338"/>
            <ac:cxnSpMk id="13" creationId="{CA2C39CB-99BF-4EF6-B107-A332D39781D4}"/>
          </ac:cxnSpMkLst>
        </pc:cxnChg>
        <pc:cxnChg chg="mod">
          <ac:chgData name="Pascal Haab" userId="9fa86d09-8a65-46a6-9835-343004104ddc" providerId="ADAL" clId="{F09E2605-5BE6-4CCD-B8A2-822A5915C198}" dt="2022-04-12T13:56:38.068" v="474" actId="208"/>
          <ac:cxnSpMkLst>
            <pc:docMk/>
            <pc:sldMk cId="2870160450" sldId="338"/>
            <ac:cxnSpMk id="14" creationId="{F8AABDD9-DE46-418E-A216-06EDD3D32BCC}"/>
          </ac:cxnSpMkLst>
        </pc:cxnChg>
      </pc:sldChg>
      <pc:sldChg chg="addSp delSp modSp add mod">
        <pc:chgData name="Pascal Haab" userId="9fa86d09-8a65-46a6-9835-343004104ddc" providerId="ADAL" clId="{F09E2605-5BE6-4CCD-B8A2-822A5915C198}" dt="2022-04-12T14:02:45.098" v="570" actId="20577"/>
        <pc:sldMkLst>
          <pc:docMk/>
          <pc:sldMk cId="4236420978" sldId="339"/>
        </pc:sldMkLst>
        <pc:spChg chg="mod">
          <ac:chgData name="Pascal Haab" userId="9fa86d09-8a65-46a6-9835-343004104ddc" providerId="ADAL" clId="{F09E2605-5BE6-4CCD-B8A2-822A5915C198}" dt="2022-04-12T14:02:45.098" v="570" actId="20577"/>
          <ac:spMkLst>
            <pc:docMk/>
            <pc:sldMk cId="4236420978" sldId="339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01:09.248" v="528"/>
          <ac:spMkLst>
            <pc:docMk/>
            <pc:sldMk cId="4236420978" sldId="339"/>
            <ac:spMk id="20" creationId="{D101D7D9-0899-464E-8153-07A2B3D8D6CF}"/>
          </ac:spMkLst>
        </pc:spChg>
        <pc:spChg chg="mod">
          <ac:chgData name="Pascal Haab" userId="9fa86d09-8a65-46a6-9835-343004104ddc" providerId="ADAL" clId="{F09E2605-5BE6-4CCD-B8A2-822A5915C198}" dt="2022-04-12T14:01:34.266" v="539" actId="1035"/>
          <ac:spMkLst>
            <pc:docMk/>
            <pc:sldMk cId="4236420978" sldId="339"/>
            <ac:spMk id="24" creationId="{95FDA3C2-2E1E-4D9E-804A-C8DAA7977012}"/>
          </ac:spMkLst>
        </pc:spChg>
        <pc:spChg chg="mod">
          <ac:chgData name="Pascal Haab" userId="9fa86d09-8a65-46a6-9835-343004104ddc" providerId="ADAL" clId="{F09E2605-5BE6-4CCD-B8A2-822A5915C198}" dt="2022-04-12T14:01:58.530" v="543" actId="14100"/>
          <ac:spMkLst>
            <pc:docMk/>
            <pc:sldMk cId="4236420978" sldId="339"/>
            <ac:spMk id="65" creationId="{8C3713E8-4795-4B10-8421-0836B2137068}"/>
          </ac:spMkLst>
        </pc:spChg>
        <pc:grpChg chg="add mod">
          <ac:chgData name="Pascal Haab" userId="9fa86d09-8a65-46a6-9835-343004104ddc" providerId="ADAL" clId="{F09E2605-5BE6-4CCD-B8A2-822A5915C198}" dt="2022-04-12T14:01:09.248" v="528"/>
          <ac:grpSpMkLst>
            <pc:docMk/>
            <pc:sldMk cId="4236420978" sldId="339"/>
            <ac:grpSpMk id="19" creationId="{15ACB16A-BA99-41C7-90DD-29D5E4B2E0DA}"/>
          </ac:grpSpMkLst>
        </pc:grpChg>
        <pc:grpChg chg="mod">
          <ac:chgData name="Pascal Haab" userId="9fa86d09-8a65-46a6-9835-343004104ddc" providerId="ADAL" clId="{F09E2605-5BE6-4CCD-B8A2-822A5915C198}" dt="2022-04-12T14:01:09.248" v="528"/>
          <ac:grpSpMkLst>
            <pc:docMk/>
            <pc:sldMk cId="4236420978" sldId="339"/>
            <ac:grpSpMk id="21" creationId="{8C6CCD83-F428-42E9-9A04-B7F85AA045CE}"/>
          </ac:grpSpMkLst>
        </pc:grpChg>
        <pc:grpChg chg="mod">
          <ac:chgData name="Pascal Haab" userId="9fa86d09-8a65-46a6-9835-343004104ddc" providerId="ADAL" clId="{F09E2605-5BE6-4CCD-B8A2-822A5915C198}" dt="2022-04-12T14:01:09.248" v="528"/>
          <ac:grpSpMkLst>
            <pc:docMk/>
            <pc:sldMk cId="4236420978" sldId="339"/>
            <ac:grpSpMk id="22" creationId="{189EEDBD-43A9-45CE-BA8F-F040C0A29EC8}"/>
          </ac:grpSpMkLst>
        </pc:grpChg>
        <pc:grpChg chg="mod">
          <ac:chgData name="Pascal Haab" userId="9fa86d09-8a65-46a6-9835-343004104ddc" providerId="ADAL" clId="{F09E2605-5BE6-4CCD-B8A2-822A5915C198}" dt="2022-04-12T14:01:09.248" v="528"/>
          <ac:grpSpMkLst>
            <pc:docMk/>
            <pc:sldMk cId="4236420978" sldId="339"/>
            <ac:grpSpMk id="23" creationId="{45CBC32F-CB65-40D1-BD29-74F6978A4B4A}"/>
          </ac:grpSpMkLst>
        </pc:grpChg>
        <pc:grpChg chg="del mod">
          <ac:chgData name="Pascal Haab" userId="9fa86d09-8a65-46a6-9835-343004104ddc" providerId="ADAL" clId="{F09E2605-5BE6-4CCD-B8A2-822A5915C198}" dt="2022-04-12T14:01:08.458" v="527" actId="478"/>
          <ac:grpSpMkLst>
            <pc:docMk/>
            <pc:sldMk cId="4236420978" sldId="339"/>
            <ac:grpSpMk id="66" creationId="{CA1ABBB2-5914-4F51-AA21-63C99857BD0B}"/>
          </ac:grpSpMkLst>
        </pc:grpChg>
        <pc:picChg chg="mod">
          <ac:chgData name="Pascal Haab" userId="9fa86d09-8a65-46a6-9835-343004104ddc" providerId="ADAL" clId="{F09E2605-5BE6-4CCD-B8A2-822A5915C198}" dt="2022-04-12T14:02:11.108" v="545" actId="1076"/>
          <ac:picMkLst>
            <pc:docMk/>
            <pc:sldMk cId="4236420978" sldId="339"/>
            <ac:picMk id="34" creationId="{38A8AFA9-86B4-41AD-B2B4-35D91EA40AA3}"/>
          </ac:picMkLst>
        </pc:picChg>
        <pc:picChg chg="mod">
          <ac:chgData name="Pascal Haab" userId="9fa86d09-8a65-46a6-9835-343004104ddc" providerId="ADAL" clId="{F09E2605-5BE6-4CCD-B8A2-822A5915C198}" dt="2022-04-12T14:01:42.029" v="540" actId="14100"/>
          <ac:picMkLst>
            <pc:docMk/>
            <pc:sldMk cId="4236420978" sldId="339"/>
            <ac:picMk id="4098" creationId="{4F51AC89-FB9C-4701-AB7E-D2C8A1B74358}"/>
          </ac:picMkLst>
        </pc:picChg>
        <pc:cxnChg chg="mod">
          <ac:chgData name="Pascal Haab" userId="9fa86d09-8a65-46a6-9835-343004104ddc" providerId="ADAL" clId="{F09E2605-5BE6-4CCD-B8A2-822A5915C198}" dt="2022-04-12T14:01:09.248" v="528"/>
          <ac:cxnSpMkLst>
            <pc:docMk/>
            <pc:sldMk cId="4236420978" sldId="339"/>
            <ac:cxnSpMk id="25" creationId="{166CA938-1D07-4DEA-B3C4-E606F858F71D}"/>
          </ac:cxnSpMkLst>
        </pc:cxnChg>
        <pc:cxnChg chg="mod">
          <ac:chgData name="Pascal Haab" userId="9fa86d09-8a65-46a6-9835-343004104ddc" providerId="ADAL" clId="{F09E2605-5BE6-4CCD-B8A2-822A5915C198}" dt="2022-04-12T14:01:09.248" v="528"/>
          <ac:cxnSpMkLst>
            <pc:docMk/>
            <pc:sldMk cId="4236420978" sldId="339"/>
            <ac:cxnSpMk id="26" creationId="{CB4C511C-FCC3-478E-AEFD-1A597370894E}"/>
          </ac:cxnSpMkLst>
        </pc:cxnChg>
        <pc:cxnChg chg="mod">
          <ac:chgData name="Pascal Haab" userId="9fa86d09-8a65-46a6-9835-343004104ddc" providerId="ADAL" clId="{F09E2605-5BE6-4CCD-B8A2-822A5915C198}" dt="2022-04-12T14:01:09.248" v="528"/>
          <ac:cxnSpMkLst>
            <pc:docMk/>
            <pc:sldMk cId="4236420978" sldId="339"/>
            <ac:cxnSpMk id="27" creationId="{389B29FC-4706-4DA5-AEAD-14C6B1E60BF5}"/>
          </ac:cxnSpMkLst>
        </pc:cxnChg>
        <pc:cxnChg chg="mod">
          <ac:chgData name="Pascal Haab" userId="9fa86d09-8a65-46a6-9835-343004104ddc" providerId="ADAL" clId="{F09E2605-5BE6-4CCD-B8A2-822A5915C198}" dt="2022-04-12T14:01:09.248" v="528"/>
          <ac:cxnSpMkLst>
            <pc:docMk/>
            <pc:sldMk cId="4236420978" sldId="339"/>
            <ac:cxnSpMk id="28" creationId="{232B3BD0-125A-4D0F-A4FB-729422479BEF}"/>
          </ac:cxnSpMkLst>
        </pc:cxnChg>
        <pc:cxnChg chg="mod">
          <ac:chgData name="Pascal Haab" userId="9fa86d09-8a65-46a6-9835-343004104ddc" providerId="ADAL" clId="{F09E2605-5BE6-4CCD-B8A2-822A5915C198}" dt="2022-04-12T14:01:09.248" v="528"/>
          <ac:cxnSpMkLst>
            <pc:docMk/>
            <pc:sldMk cId="4236420978" sldId="339"/>
            <ac:cxnSpMk id="29" creationId="{D3F6D9B9-030B-4672-A74E-0FC055F19E50}"/>
          </ac:cxnSpMkLst>
        </pc:cxnChg>
        <pc:cxnChg chg="mod">
          <ac:chgData name="Pascal Haab" userId="9fa86d09-8a65-46a6-9835-343004104ddc" providerId="ADAL" clId="{F09E2605-5BE6-4CCD-B8A2-822A5915C198}" dt="2022-04-12T14:01:09.248" v="528"/>
          <ac:cxnSpMkLst>
            <pc:docMk/>
            <pc:sldMk cId="4236420978" sldId="339"/>
            <ac:cxnSpMk id="30" creationId="{2C1709AF-9A83-4D32-B27A-5044D5AAD284}"/>
          </ac:cxnSpMkLst>
        </pc:cxnChg>
        <pc:cxnChg chg="mod">
          <ac:chgData name="Pascal Haab" userId="9fa86d09-8a65-46a6-9835-343004104ddc" providerId="ADAL" clId="{F09E2605-5BE6-4CCD-B8A2-822A5915C198}" dt="2022-04-12T14:01:08.458" v="527" actId="478"/>
          <ac:cxnSpMkLst>
            <pc:docMk/>
            <pc:sldMk cId="4236420978" sldId="339"/>
            <ac:cxnSpMk id="76" creationId="{412D28C9-8A7D-4E55-866D-46718A9860D4}"/>
          </ac:cxnSpMkLst>
        </pc:cxnChg>
      </pc:sldChg>
      <pc:sldChg chg="modSp add mod modNotes modNotesTx">
        <pc:chgData name="Pascal Haab" userId="9fa86d09-8a65-46a6-9835-343004104ddc" providerId="ADAL" clId="{F09E2605-5BE6-4CCD-B8A2-822A5915C198}" dt="2022-04-12T13:58:20.739" v="490" actId="20577"/>
        <pc:sldMkLst>
          <pc:docMk/>
          <pc:sldMk cId="1043581255" sldId="340"/>
        </pc:sldMkLst>
        <pc:spChg chg="mod">
          <ac:chgData name="Pascal Haab" userId="9fa86d09-8a65-46a6-9835-343004104ddc" providerId="ADAL" clId="{F09E2605-5BE6-4CCD-B8A2-822A5915C198}" dt="2022-04-12T13:39:43.478" v="6" actId="790"/>
          <ac:spMkLst>
            <pc:docMk/>
            <pc:sldMk cId="1043581255" sldId="340"/>
            <ac:spMk id="2" creationId="{EED4EFD7-1404-48EB-924A-3EC0885E3944}"/>
          </ac:spMkLst>
        </pc:spChg>
        <pc:spChg chg="mod">
          <ac:chgData name="Pascal Haab" userId="9fa86d09-8a65-46a6-9835-343004104ddc" providerId="ADAL" clId="{F09E2605-5BE6-4CCD-B8A2-822A5915C198}" dt="2022-04-12T13:47:34.812" v="246" actId="20577"/>
          <ac:spMkLst>
            <pc:docMk/>
            <pc:sldMk cId="1043581255" sldId="340"/>
            <ac:spMk id="5" creationId="{7CA78951-EFB3-4719-BF54-8967555CA3DF}"/>
          </ac:spMkLst>
        </pc:spChg>
        <pc:graphicFrameChg chg="mod">
          <ac:chgData name="Pascal Haab" userId="9fa86d09-8a65-46a6-9835-343004104ddc" providerId="ADAL" clId="{F09E2605-5BE6-4CCD-B8A2-822A5915C198}" dt="2022-04-12T13:58:20.739" v="490" actId="20577"/>
          <ac:graphicFrameMkLst>
            <pc:docMk/>
            <pc:sldMk cId="1043581255" sldId="340"/>
            <ac:graphicFrameMk id="4" creationId="{A0C009C8-468B-48D7-815A-7582D9A5C55C}"/>
          </ac:graphicFrameMkLst>
        </pc:graphicFrameChg>
      </pc:sldChg>
      <pc:sldChg chg="modSp add mod">
        <pc:chgData name="Pascal Haab" userId="9fa86d09-8a65-46a6-9835-343004104ddc" providerId="ADAL" clId="{F09E2605-5BE6-4CCD-B8A2-822A5915C198}" dt="2022-04-12T14:24:03.835" v="1285" actId="20577"/>
        <pc:sldMkLst>
          <pc:docMk/>
          <pc:sldMk cId="567220158" sldId="341"/>
        </pc:sldMkLst>
        <pc:spChg chg="mod">
          <ac:chgData name="Pascal Haab" userId="9fa86d09-8a65-46a6-9835-343004104ddc" providerId="ADAL" clId="{F09E2605-5BE6-4CCD-B8A2-822A5915C198}" dt="2022-04-12T14:24:03.835" v="1285" actId="20577"/>
          <ac:spMkLst>
            <pc:docMk/>
            <pc:sldMk cId="567220158" sldId="341"/>
            <ac:spMk id="3" creationId="{D723A863-0B66-4DB7-88A1-2DFA0A5E78C2}"/>
          </ac:spMkLst>
        </pc:spChg>
      </pc:sldChg>
      <pc:sldChg chg="modSp add mod modNotes modNotesTx">
        <pc:chgData name="Pascal Haab" userId="9fa86d09-8a65-46a6-9835-343004104ddc" providerId="ADAL" clId="{F09E2605-5BE6-4CCD-B8A2-822A5915C198}" dt="2022-04-12T13:58:32.667" v="495" actId="20577"/>
        <pc:sldMkLst>
          <pc:docMk/>
          <pc:sldMk cId="1008106383" sldId="343"/>
        </pc:sldMkLst>
        <pc:spChg chg="mod">
          <ac:chgData name="Pascal Haab" userId="9fa86d09-8a65-46a6-9835-343004104ddc" providerId="ADAL" clId="{F09E2605-5BE6-4CCD-B8A2-822A5915C198}" dt="2022-04-12T13:40:40.037" v="13" actId="790"/>
          <ac:spMkLst>
            <pc:docMk/>
            <pc:sldMk cId="1008106383" sldId="343"/>
            <ac:spMk id="2" creationId="{E4F3D717-C2BC-4AC7-A532-C32CAA4038D1}"/>
          </ac:spMkLst>
        </pc:spChg>
        <pc:graphicFrameChg chg="mod">
          <ac:chgData name="Pascal Haab" userId="9fa86d09-8a65-46a6-9835-343004104ddc" providerId="ADAL" clId="{F09E2605-5BE6-4CCD-B8A2-822A5915C198}" dt="2022-04-12T13:58:32.667" v="495" actId="20577"/>
          <ac:graphicFrameMkLst>
            <pc:docMk/>
            <pc:sldMk cId="1008106383" sldId="343"/>
            <ac:graphicFrameMk id="4" creationId="{557DC46D-88FD-4812-8F91-95CD16F6984F}"/>
          </ac:graphicFrameMkLst>
        </pc:graphicFrameChg>
      </pc:sldChg>
      <pc:sldChg chg="modSp add mod">
        <pc:chgData name="Pascal Haab" userId="9fa86d09-8a65-46a6-9835-343004104ddc" providerId="ADAL" clId="{F09E2605-5BE6-4CCD-B8A2-822A5915C198}" dt="2022-04-12T14:28:28.759" v="1435" actId="20577"/>
        <pc:sldMkLst>
          <pc:docMk/>
          <pc:sldMk cId="3933798264" sldId="345"/>
        </pc:sldMkLst>
        <pc:spChg chg="mod">
          <ac:chgData name="Pascal Haab" userId="9fa86d09-8a65-46a6-9835-343004104ddc" providerId="ADAL" clId="{F09E2605-5BE6-4CCD-B8A2-822A5915C198}" dt="2022-04-12T13:43:37.583" v="116" actId="6549"/>
          <ac:spMkLst>
            <pc:docMk/>
            <pc:sldMk cId="3933798264" sldId="345"/>
            <ac:spMk id="2" creationId="{116470EF-D5CC-4237-BCB3-1D43C3103D42}"/>
          </ac:spMkLst>
        </pc:spChg>
        <pc:spChg chg="mod">
          <ac:chgData name="Pascal Haab" userId="9fa86d09-8a65-46a6-9835-343004104ddc" providerId="ADAL" clId="{F09E2605-5BE6-4CCD-B8A2-822A5915C198}" dt="2022-04-12T14:28:28.759" v="1435" actId="20577"/>
          <ac:spMkLst>
            <pc:docMk/>
            <pc:sldMk cId="3933798264" sldId="345"/>
            <ac:spMk id="3" creationId="{63073BEA-0ACB-4F0A-A263-4D5C6C8E5E04}"/>
          </ac:spMkLst>
        </pc:spChg>
      </pc:sldChg>
      <pc:sldChg chg="modSp add mod">
        <pc:chgData name="Pascal Haab" userId="9fa86d09-8a65-46a6-9835-343004104ddc" providerId="ADAL" clId="{F09E2605-5BE6-4CCD-B8A2-822A5915C198}" dt="2022-04-12T14:04:41.670" v="642" actId="113"/>
        <pc:sldMkLst>
          <pc:docMk/>
          <pc:sldMk cId="4033677893" sldId="347"/>
        </pc:sldMkLst>
        <pc:spChg chg="mod">
          <ac:chgData name="Pascal Haab" userId="9fa86d09-8a65-46a6-9835-343004104ddc" providerId="ADAL" clId="{F09E2605-5BE6-4CCD-B8A2-822A5915C198}" dt="2022-04-12T14:04:41.670" v="642" actId="113"/>
          <ac:spMkLst>
            <pc:docMk/>
            <pc:sldMk cId="4033677893" sldId="347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04:05.465" v="635" actId="208"/>
          <ac:spMkLst>
            <pc:docMk/>
            <pc:sldMk cId="4033677893" sldId="347"/>
            <ac:spMk id="65" creationId="{96B4616F-3469-4308-A549-42B9736CBFC9}"/>
          </ac:spMkLst>
        </pc:spChg>
        <pc:spChg chg="mod">
          <ac:chgData name="Pascal Haab" userId="9fa86d09-8a65-46a6-9835-343004104ddc" providerId="ADAL" clId="{F09E2605-5BE6-4CCD-B8A2-822A5915C198}" dt="2022-04-12T14:04:05.465" v="635" actId="208"/>
          <ac:spMkLst>
            <pc:docMk/>
            <pc:sldMk cId="4033677893" sldId="347"/>
            <ac:spMk id="69" creationId="{A8B86236-FE98-4A1A-BE0A-9D8A185D568E}"/>
          </ac:spMkLst>
        </pc:spChg>
        <pc:grpChg chg="mod">
          <ac:chgData name="Pascal Haab" userId="9fa86d09-8a65-46a6-9835-343004104ddc" providerId="ADAL" clId="{F09E2605-5BE6-4CCD-B8A2-822A5915C198}" dt="2022-04-12T14:04:32.671" v="640" actId="14100"/>
          <ac:grpSpMkLst>
            <pc:docMk/>
            <pc:sldMk cId="4033677893" sldId="347"/>
            <ac:grpSpMk id="34" creationId="{99E2D1F4-B20A-42C1-B230-413A9BB8588F}"/>
          </ac:grpSpMkLst>
        </pc:grpChg>
        <pc:cxnChg chg="mod">
          <ac:chgData name="Pascal Haab" userId="9fa86d09-8a65-46a6-9835-343004104ddc" providerId="ADAL" clId="{F09E2605-5BE6-4CCD-B8A2-822A5915C198}" dt="2022-04-12T14:04:05.465" v="635" actId="208"/>
          <ac:cxnSpMkLst>
            <pc:docMk/>
            <pc:sldMk cId="4033677893" sldId="347"/>
            <ac:cxnSpMk id="70" creationId="{A1D8BDE2-1F76-469A-B01D-CEEB906B175F}"/>
          </ac:cxnSpMkLst>
        </pc:cxnChg>
        <pc:cxnChg chg="mod">
          <ac:chgData name="Pascal Haab" userId="9fa86d09-8a65-46a6-9835-343004104ddc" providerId="ADAL" clId="{F09E2605-5BE6-4CCD-B8A2-822A5915C198}" dt="2022-04-12T14:04:05.465" v="635" actId="208"/>
          <ac:cxnSpMkLst>
            <pc:docMk/>
            <pc:sldMk cId="4033677893" sldId="347"/>
            <ac:cxnSpMk id="71" creationId="{C2432565-1A19-4948-82A0-6AE179BD958D}"/>
          </ac:cxnSpMkLst>
        </pc:cxnChg>
        <pc:cxnChg chg="mod">
          <ac:chgData name="Pascal Haab" userId="9fa86d09-8a65-46a6-9835-343004104ddc" providerId="ADAL" clId="{F09E2605-5BE6-4CCD-B8A2-822A5915C198}" dt="2022-04-12T14:04:05.465" v="635" actId="208"/>
          <ac:cxnSpMkLst>
            <pc:docMk/>
            <pc:sldMk cId="4033677893" sldId="347"/>
            <ac:cxnSpMk id="72" creationId="{4D2CF8AF-23A1-422D-A065-D9D16DB44118}"/>
          </ac:cxnSpMkLst>
        </pc:cxnChg>
        <pc:cxnChg chg="mod">
          <ac:chgData name="Pascal Haab" userId="9fa86d09-8a65-46a6-9835-343004104ddc" providerId="ADAL" clId="{F09E2605-5BE6-4CCD-B8A2-822A5915C198}" dt="2022-04-12T14:04:05.465" v="635" actId="208"/>
          <ac:cxnSpMkLst>
            <pc:docMk/>
            <pc:sldMk cId="4033677893" sldId="347"/>
            <ac:cxnSpMk id="73" creationId="{BBE79E65-E0D4-4101-91CD-D85FACB2BCD3}"/>
          </ac:cxnSpMkLst>
        </pc:cxnChg>
        <pc:cxnChg chg="mod">
          <ac:chgData name="Pascal Haab" userId="9fa86d09-8a65-46a6-9835-343004104ddc" providerId="ADAL" clId="{F09E2605-5BE6-4CCD-B8A2-822A5915C198}" dt="2022-04-12T14:04:05.465" v="635" actId="208"/>
          <ac:cxnSpMkLst>
            <pc:docMk/>
            <pc:sldMk cId="4033677893" sldId="347"/>
            <ac:cxnSpMk id="74" creationId="{6AD21353-3905-47B9-BB60-B9CE1DD55BE9}"/>
          </ac:cxnSpMkLst>
        </pc:cxnChg>
        <pc:cxnChg chg="mod">
          <ac:chgData name="Pascal Haab" userId="9fa86d09-8a65-46a6-9835-343004104ddc" providerId="ADAL" clId="{F09E2605-5BE6-4CCD-B8A2-822A5915C198}" dt="2022-04-12T14:04:05.465" v="635" actId="208"/>
          <ac:cxnSpMkLst>
            <pc:docMk/>
            <pc:sldMk cId="4033677893" sldId="347"/>
            <ac:cxnSpMk id="75" creationId="{2756AFCF-B5BC-42BD-A7DE-1F3E1EE2CCD8}"/>
          </ac:cxnSpMkLst>
        </pc:cxnChg>
      </pc:sldChg>
      <pc:sldChg chg="modSp add mod">
        <pc:chgData name="Pascal Haab" userId="9fa86d09-8a65-46a6-9835-343004104ddc" providerId="ADAL" clId="{F09E2605-5BE6-4CCD-B8A2-822A5915C198}" dt="2022-04-12T14:18:02.073" v="1064" actId="1036"/>
        <pc:sldMkLst>
          <pc:docMk/>
          <pc:sldMk cId="3173620182" sldId="348"/>
        </pc:sldMkLst>
        <pc:spChg chg="mod">
          <ac:chgData name="Pascal Haab" userId="9fa86d09-8a65-46a6-9835-343004104ddc" providerId="ADAL" clId="{F09E2605-5BE6-4CCD-B8A2-822A5915C198}" dt="2022-04-12T14:06:43.194" v="752" actId="20577"/>
          <ac:spMkLst>
            <pc:docMk/>
            <pc:sldMk cId="3173620182" sldId="348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18:02.073" v="1064" actId="1036"/>
          <ac:spMkLst>
            <pc:docMk/>
            <pc:sldMk cId="3173620182" sldId="348"/>
            <ac:spMk id="65" creationId="{B79D7A99-3CFB-4207-BBCE-91CB84E1FED9}"/>
          </ac:spMkLst>
        </pc:spChg>
        <pc:spChg chg="mod">
          <ac:chgData name="Pascal Haab" userId="9fa86d09-8a65-46a6-9835-343004104ddc" providerId="ADAL" clId="{F09E2605-5BE6-4CCD-B8A2-822A5915C198}" dt="2022-04-12T14:04:46.329" v="643" actId="208"/>
          <ac:spMkLst>
            <pc:docMk/>
            <pc:sldMk cId="3173620182" sldId="348"/>
            <ac:spMk id="67" creationId="{FD9F0A4B-B0CE-467A-8326-77A0BDEE98C6}"/>
          </ac:spMkLst>
        </pc:spChg>
        <pc:spChg chg="mod">
          <ac:chgData name="Pascal Haab" userId="9fa86d09-8a65-46a6-9835-343004104ddc" providerId="ADAL" clId="{F09E2605-5BE6-4CCD-B8A2-822A5915C198}" dt="2022-04-12T14:04:46.329" v="643" actId="208"/>
          <ac:spMkLst>
            <pc:docMk/>
            <pc:sldMk cId="3173620182" sldId="348"/>
            <ac:spMk id="71" creationId="{11A8C93A-0B3E-45D0-B418-0D103B28D22F}"/>
          </ac:spMkLst>
        </pc:spChg>
        <pc:grpChg chg="mod">
          <ac:chgData name="Pascal Haab" userId="9fa86d09-8a65-46a6-9835-343004104ddc" providerId="ADAL" clId="{F09E2605-5BE6-4CCD-B8A2-822A5915C198}" dt="2022-04-12T14:04:52.755" v="645" actId="1076"/>
          <ac:grpSpMkLst>
            <pc:docMk/>
            <pc:sldMk cId="3173620182" sldId="348"/>
            <ac:grpSpMk id="66" creationId="{0B0CED9F-0091-4D1B-8DDB-A3F85054471F}"/>
          </ac:grpSpMkLst>
        </pc:grpChg>
        <pc:picChg chg="mod">
          <ac:chgData name="Pascal Haab" userId="9fa86d09-8a65-46a6-9835-343004104ddc" providerId="ADAL" clId="{F09E2605-5BE6-4CCD-B8A2-822A5915C198}" dt="2022-04-12T14:18:02.073" v="1064" actId="1036"/>
          <ac:picMkLst>
            <pc:docMk/>
            <pc:sldMk cId="3173620182" sldId="348"/>
            <ac:picMk id="5122" creationId="{D17747B5-E411-4807-A746-6AD0915DECBA}"/>
          </ac:picMkLst>
        </pc:picChg>
        <pc:cxnChg chg="mod">
          <ac:chgData name="Pascal Haab" userId="9fa86d09-8a65-46a6-9835-343004104ddc" providerId="ADAL" clId="{F09E2605-5BE6-4CCD-B8A2-822A5915C198}" dt="2022-04-12T14:04:46.329" v="643" actId="208"/>
          <ac:cxnSpMkLst>
            <pc:docMk/>
            <pc:sldMk cId="3173620182" sldId="348"/>
            <ac:cxnSpMk id="72" creationId="{39E03720-8D6A-4F40-9913-C08F6679CB79}"/>
          </ac:cxnSpMkLst>
        </pc:cxnChg>
        <pc:cxnChg chg="mod">
          <ac:chgData name="Pascal Haab" userId="9fa86d09-8a65-46a6-9835-343004104ddc" providerId="ADAL" clId="{F09E2605-5BE6-4CCD-B8A2-822A5915C198}" dt="2022-04-12T14:04:46.329" v="643" actId="208"/>
          <ac:cxnSpMkLst>
            <pc:docMk/>
            <pc:sldMk cId="3173620182" sldId="348"/>
            <ac:cxnSpMk id="73" creationId="{6E326618-BE2A-4FC6-9D47-707A272BD5A5}"/>
          </ac:cxnSpMkLst>
        </pc:cxnChg>
        <pc:cxnChg chg="mod">
          <ac:chgData name="Pascal Haab" userId="9fa86d09-8a65-46a6-9835-343004104ddc" providerId="ADAL" clId="{F09E2605-5BE6-4CCD-B8A2-822A5915C198}" dt="2022-04-12T14:04:46.329" v="643" actId="208"/>
          <ac:cxnSpMkLst>
            <pc:docMk/>
            <pc:sldMk cId="3173620182" sldId="348"/>
            <ac:cxnSpMk id="74" creationId="{55DB57AE-BAF0-4F41-8EA2-13D62BE4A1A1}"/>
          </ac:cxnSpMkLst>
        </pc:cxnChg>
        <pc:cxnChg chg="mod">
          <ac:chgData name="Pascal Haab" userId="9fa86d09-8a65-46a6-9835-343004104ddc" providerId="ADAL" clId="{F09E2605-5BE6-4CCD-B8A2-822A5915C198}" dt="2022-04-12T14:04:46.329" v="643" actId="208"/>
          <ac:cxnSpMkLst>
            <pc:docMk/>
            <pc:sldMk cId="3173620182" sldId="348"/>
            <ac:cxnSpMk id="75" creationId="{CC61992E-A7B4-4F0C-8801-77CC51EEC8C5}"/>
          </ac:cxnSpMkLst>
        </pc:cxnChg>
        <pc:cxnChg chg="mod">
          <ac:chgData name="Pascal Haab" userId="9fa86d09-8a65-46a6-9835-343004104ddc" providerId="ADAL" clId="{F09E2605-5BE6-4CCD-B8A2-822A5915C198}" dt="2022-04-12T14:04:46.329" v="643" actId="208"/>
          <ac:cxnSpMkLst>
            <pc:docMk/>
            <pc:sldMk cId="3173620182" sldId="348"/>
            <ac:cxnSpMk id="76" creationId="{120EAD1C-A6A9-42DD-9756-550D86146F5E}"/>
          </ac:cxnSpMkLst>
        </pc:cxnChg>
        <pc:cxnChg chg="mod">
          <ac:chgData name="Pascal Haab" userId="9fa86d09-8a65-46a6-9835-343004104ddc" providerId="ADAL" clId="{F09E2605-5BE6-4CCD-B8A2-822A5915C198}" dt="2022-04-12T14:04:46.329" v="643" actId="208"/>
          <ac:cxnSpMkLst>
            <pc:docMk/>
            <pc:sldMk cId="3173620182" sldId="348"/>
            <ac:cxnSpMk id="77" creationId="{D8D4FE89-E8A0-4927-9821-B4F5D616EB41}"/>
          </ac:cxnSpMkLst>
        </pc:cxnChg>
      </pc:sldChg>
      <pc:sldChg chg="modSp add mod">
        <pc:chgData name="Pascal Haab" userId="9fa86d09-8a65-46a6-9835-343004104ddc" providerId="ADAL" clId="{F09E2605-5BE6-4CCD-B8A2-822A5915C198}" dt="2022-04-12T14:07:33.610" v="762" actId="113"/>
        <pc:sldMkLst>
          <pc:docMk/>
          <pc:sldMk cId="2254917057" sldId="349"/>
        </pc:sldMkLst>
        <pc:spChg chg="mod">
          <ac:chgData name="Pascal Haab" userId="9fa86d09-8a65-46a6-9835-343004104ddc" providerId="ADAL" clId="{F09E2605-5BE6-4CCD-B8A2-822A5915C198}" dt="2022-04-12T14:07:33.610" v="762" actId="113"/>
          <ac:spMkLst>
            <pc:docMk/>
            <pc:sldMk cId="2254917057" sldId="349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07:01.561" v="753" actId="208"/>
          <ac:spMkLst>
            <pc:docMk/>
            <pc:sldMk cId="2254917057" sldId="349"/>
            <ac:spMk id="65" creationId="{53E0202A-6CC5-4116-9D4A-372FFBFFA585}"/>
          </ac:spMkLst>
        </pc:spChg>
        <pc:spChg chg="mod">
          <ac:chgData name="Pascal Haab" userId="9fa86d09-8a65-46a6-9835-343004104ddc" providerId="ADAL" clId="{F09E2605-5BE6-4CCD-B8A2-822A5915C198}" dt="2022-04-12T14:07:01.561" v="753" actId="208"/>
          <ac:spMkLst>
            <pc:docMk/>
            <pc:sldMk cId="2254917057" sldId="349"/>
            <ac:spMk id="69" creationId="{38EF0F2B-F623-4F53-BC76-690AFF513ABD}"/>
          </ac:spMkLst>
        </pc:spChg>
        <pc:grpChg chg="mod">
          <ac:chgData name="Pascal Haab" userId="9fa86d09-8a65-46a6-9835-343004104ddc" providerId="ADAL" clId="{F09E2605-5BE6-4CCD-B8A2-822A5915C198}" dt="2022-04-12T14:07:12.289" v="756" actId="14100"/>
          <ac:grpSpMkLst>
            <pc:docMk/>
            <pc:sldMk cId="2254917057" sldId="349"/>
            <ac:grpSpMk id="34" creationId="{48F1ECDE-70FB-4794-94A1-BB2D604AE7EA}"/>
          </ac:grpSpMkLst>
        </pc:grpChg>
        <pc:cxnChg chg="mod">
          <ac:chgData name="Pascal Haab" userId="9fa86d09-8a65-46a6-9835-343004104ddc" providerId="ADAL" clId="{F09E2605-5BE6-4CCD-B8A2-822A5915C198}" dt="2022-04-12T14:07:01.561" v="753" actId="208"/>
          <ac:cxnSpMkLst>
            <pc:docMk/>
            <pc:sldMk cId="2254917057" sldId="349"/>
            <ac:cxnSpMk id="70" creationId="{CDF16C0D-BA09-4565-870A-EF745EFAFA35}"/>
          </ac:cxnSpMkLst>
        </pc:cxnChg>
        <pc:cxnChg chg="mod">
          <ac:chgData name="Pascal Haab" userId="9fa86d09-8a65-46a6-9835-343004104ddc" providerId="ADAL" clId="{F09E2605-5BE6-4CCD-B8A2-822A5915C198}" dt="2022-04-12T14:07:01.561" v="753" actId="208"/>
          <ac:cxnSpMkLst>
            <pc:docMk/>
            <pc:sldMk cId="2254917057" sldId="349"/>
            <ac:cxnSpMk id="71" creationId="{6B91D0FB-1FF3-4A02-A918-4A8EAF738D0C}"/>
          </ac:cxnSpMkLst>
        </pc:cxnChg>
        <pc:cxnChg chg="mod">
          <ac:chgData name="Pascal Haab" userId="9fa86d09-8a65-46a6-9835-343004104ddc" providerId="ADAL" clId="{F09E2605-5BE6-4CCD-B8A2-822A5915C198}" dt="2022-04-12T14:07:01.561" v="753" actId="208"/>
          <ac:cxnSpMkLst>
            <pc:docMk/>
            <pc:sldMk cId="2254917057" sldId="349"/>
            <ac:cxnSpMk id="72" creationId="{B4AC34A8-2392-45FF-AA5A-F56C7F60872B}"/>
          </ac:cxnSpMkLst>
        </pc:cxnChg>
        <pc:cxnChg chg="mod">
          <ac:chgData name="Pascal Haab" userId="9fa86d09-8a65-46a6-9835-343004104ddc" providerId="ADAL" clId="{F09E2605-5BE6-4CCD-B8A2-822A5915C198}" dt="2022-04-12T14:07:01.561" v="753" actId="208"/>
          <ac:cxnSpMkLst>
            <pc:docMk/>
            <pc:sldMk cId="2254917057" sldId="349"/>
            <ac:cxnSpMk id="73" creationId="{7EB817A0-F82E-4603-B298-9DAFD541BF6B}"/>
          </ac:cxnSpMkLst>
        </pc:cxnChg>
        <pc:cxnChg chg="mod">
          <ac:chgData name="Pascal Haab" userId="9fa86d09-8a65-46a6-9835-343004104ddc" providerId="ADAL" clId="{F09E2605-5BE6-4CCD-B8A2-822A5915C198}" dt="2022-04-12T14:07:01.561" v="753" actId="208"/>
          <ac:cxnSpMkLst>
            <pc:docMk/>
            <pc:sldMk cId="2254917057" sldId="349"/>
            <ac:cxnSpMk id="74" creationId="{299BA025-E9BF-4C02-9FEC-CC56A749C677}"/>
          </ac:cxnSpMkLst>
        </pc:cxnChg>
        <pc:cxnChg chg="mod">
          <ac:chgData name="Pascal Haab" userId="9fa86d09-8a65-46a6-9835-343004104ddc" providerId="ADAL" clId="{F09E2605-5BE6-4CCD-B8A2-822A5915C198}" dt="2022-04-12T14:07:01.561" v="753" actId="208"/>
          <ac:cxnSpMkLst>
            <pc:docMk/>
            <pc:sldMk cId="2254917057" sldId="349"/>
            <ac:cxnSpMk id="75" creationId="{379B4AE8-12A9-4201-9858-161B451AF80E}"/>
          </ac:cxnSpMkLst>
        </pc:cxnChg>
      </pc:sldChg>
      <pc:sldChg chg="modSp add mod">
        <pc:chgData name="Pascal Haab" userId="9fa86d09-8a65-46a6-9835-343004104ddc" providerId="ADAL" clId="{F09E2605-5BE6-4CCD-B8A2-822A5915C198}" dt="2022-04-12T14:07:52.521" v="767" actId="14100"/>
        <pc:sldMkLst>
          <pc:docMk/>
          <pc:sldMk cId="130878265" sldId="350"/>
        </pc:sldMkLst>
        <pc:spChg chg="mod">
          <ac:chgData name="Pascal Haab" userId="9fa86d09-8a65-46a6-9835-343004104ddc" providerId="ADAL" clId="{F09E2605-5BE6-4CCD-B8A2-822A5915C198}" dt="2022-04-12T14:07:44.209" v="764" actId="113"/>
          <ac:spMkLst>
            <pc:docMk/>
            <pc:sldMk cId="130878265" sldId="350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07:46.793" v="765" actId="208"/>
          <ac:spMkLst>
            <pc:docMk/>
            <pc:sldMk cId="130878265" sldId="350"/>
            <ac:spMk id="65" creationId="{7B5505DF-32AA-408C-8861-1533DFC2ED96}"/>
          </ac:spMkLst>
        </pc:spChg>
        <pc:spChg chg="mod">
          <ac:chgData name="Pascal Haab" userId="9fa86d09-8a65-46a6-9835-343004104ddc" providerId="ADAL" clId="{F09E2605-5BE6-4CCD-B8A2-822A5915C198}" dt="2022-04-12T14:07:46.793" v="765" actId="208"/>
          <ac:spMkLst>
            <pc:docMk/>
            <pc:sldMk cId="130878265" sldId="350"/>
            <ac:spMk id="69" creationId="{54BD6D69-0EDB-46DE-81C1-3FEE5B9F52E8}"/>
          </ac:spMkLst>
        </pc:spChg>
        <pc:grpChg chg="mod">
          <ac:chgData name="Pascal Haab" userId="9fa86d09-8a65-46a6-9835-343004104ddc" providerId="ADAL" clId="{F09E2605-5BE6-4CCD-B8A2-822A5915C198}" dt="2022-04-12T14:07:52.521" v="767" actId="14100"/>
          <ac:grpSpMkLst>
            <pc:docMk/>
            <pc:sldMk cId="130878265" sldId="350"/>
            <ac:grpSpMk id="34" creationId="{6466A5F5-EDEC-449C-A743-9F2F086DA848}"/>
          </ac:grpSpMkLst>
        </pc:grpChg>
        <pc:cxnChg chg="mod">
          <ac:chgData name="Pascal Haab" userId="9fa86d09-8a65-46a6-9835-343004104ddc" providerId="ADAL" clId="{F09E2605-5BE6-4CCD-B8A2-822A5915C198}" dt="2022-04-12T14:07:46.793" v="765" actId="208"/>
          <ac:cxnSpMkLst>
            <pc:docMk/>
            <pc:sldMk cId="130878265" sldId="350"/>
            <ac:cxnSpMk id="70" creationId="{D6FAB82F-FBBD-47D9-9F00-662DCC76F3E8}"/>
          </ac:cxnSpMkLst>
        </pc:cxnChg>
        <pc:cxnChg chg="mod">
          <ac:chgData name="Pascal Haab" userId="9fa86d09-8a65-46a6-9835-343004104ddc" providerId="ADAL" clId="{F09E2605-5BE6-4CCD-B8A2-822A5915C198}" dt="2022-04-12T14:07:46.793" v="765" actId="208"/>
          <ac:cxnSpMkLst>
            <pc:docMk/>
            <pc:sldMk cId="130878265" sldId="350"/>
            <ac:cxnSpMk id="71" creationId="{44E46C3E-5ABB-4C6B-892A-6FA667FF6633}"/>
          </ac:cxnSpMkLst>
        </pc:cxnChg>
        <pc:cxnChg chg="mod">
          <ac:chgData name="Pascal Haab" userId="9fa86d09-8a65-46a6-9835-343004104ddc" providerId="ADAL" clId="{F09E2605-5BE6-4CCD-B8A2-822A5915C198}" dt="2022-04-12T14:07:46.793" v="765" actId="208"/>
          <ac:cxnSpMkLst>
            <pc:docMk/>
            <pc:sldMk cId="130878265" sldId="350"/>
            <ac:cxnSpMk id="72" creationId="{8F7A428D-115A-4845-BDBC-1C08D22D2C81}"/>
          </ac:cxnSpMkLst>
        </pc:cxnChg>
        <pc:cxnChg chg="mod">
          <ac:chgData name="Pascal Haab" userId="9fa86d09-8a65-46a6-9835-343004104ddc" providerId="ADAL" clId="{F09E2605-5BE6-4CCD-B8A2-822A5915C198}" dt="2022-04-12T14:07:46.793" v="765" actId="208"/>
          <ac:cxnSpMkLst>
            <pc:docMk/>
            <pc:sldMk cId="130878265" sldId="350"/>
            <ac:cxnSpMk id="73" creationId="{17F7ED9E-8A15-46E9-9AB4-C648613197AE}"/>
          </ac:cxnSpMkLst>
        </pc:cxnChg>
        <pc:cxnChg chg="mod">
          <ac:chgData name="Pascal Haab" userId="9fa86d09-8a65-46a6-9835-343004104ddc" providerId="ADAL" clId="{F09E2605-5BE6-4CCD-B8A2-822A5915C198}" dt="2022-04-12T14:07:46.793" v="765" actId="208"/>
          <ac:cxnSpMkLst>
            <pc:docMk/>
            <pc:sldMk cId="130878265" sldId="350"/>
            <ac:cxnSpMk id="74" creationId="{69BE67A3-BFF7-4A83-A684-A4AF7A6E569A}"/>
          </ac:cxnSpMkLst>
        </pc:cxnChg>
        <pc:cxnChg chg="mod">
          <ac:chgData name="Pascal Haab" userId="9fa86d09-8a65-46a6-9835-343004104ddc" providerId="ADAL" clId="{F09E2605-5BE6-4CCD-B8A2-822A5915C198}" dt="2022-04-12T14:07:46.793" v="765" actId="208"/>
          <ac:cxnSpMkLst>
            <pc:docMk/>
            <pc:sldMk cId="130878265" sldId="350"/>
            <ac:cxnSpMk id="75" creationId="{3A0C8DF3-2F18-453C-92CD-92147F99E0B7}"/>
          </ac:cxnSpMkLst>
        </pc:cxnChg>
      </pc:sldChg>
      <pc:sldChg chg="modSp add mod">
        <pc:chgData name="Pascal Haab" userId="9fa86d09-8a65-46a6-9835-343004104ddc" providerId="ADAL" clId="{F09E2605-5BE6-4CCD-B8A2-822A5915C198}" dt="2022-04-12T14:17:49.304" v="1051" actId="1038"/>
        <pc:sldMkLst>
          <pc:docMk/>
          <pc:sldMk cId="2026574667" sldId="351"/>
        </pc:sldMkLst>
        <pc:spChg chg="mod">
          <ac:chgData name="Pascal Haab" userId="9fa86d09-8a65-46a6-9835-343004104ddc" providerId="ADAL" clId="{F09E2605-5BE6-4CCD-B8A2-822A5915C198}" dt="2022-04-12T14:08:06.553" v="772" actId="20577"/>
          <ac:spMkLst>
            <pc:docMk/>
            <pc:sldMk cId="2026574667" sldId="351"/>
            <ac:spMk id="2" creationId="{6C40F2B1-0284-4A72-9608-28AA2B1F9616}"/>
          </ac:spMkLst>
        </pc:spChg>
        <pc:spChg chg="mod">
          <ac:chgData name="Pascal Haab" userId="9fa86d09-8a65-46a6-9835-343004104ddc" providerId="ADAL" clId="{F09E2605-5BE6-4CCD-B8A2-822A5915C198}" dt="2022-04-12T14:09:02.960" v="797" actId="20577"/>
          <ac:spMkLst>
            <pc:docMk/>
            <pc:sldMk cId="2026574667" sldId="351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17:49.304" v="1051" actId="1038"/>
          <ac:spMkLst>
            <pc:docMk/>
            <pc:sldMk cId="2026574667" sldId="351"/>
            <ac:spMk id="65" creationId="{3488EEB0-D932-46DA-96C3-768488FCD207}"/>
          </ac:spMkLst>
        </pc:spChg>
        <pc:spChg chg="mod">
          <ac:chgData name="Pascal Haab" userId="9fa86d09-8a65-46a6-9835-343004104ddc" providerId="ADAL" clId="{F09E2605-5BE6-4CCD-B8A2-822A5915C198}" dt="2022-04-12T14:08:10.129" v="773" actId="208"/>
          <ac:spMkLst>
            <pc:docMk/>
            <pc:sldMk cId="2026574667" sldId="351"/>
            <ac:spMk id="67" creationId="{0BBB7DBE-4B3F-4E0D-930E-0A2E449AFAC1}"/>
          </ac:spMkLst>
        </pc:spChg>
        <pc:spChg chg="mod">
          <ac:chgData name="Pascal Haab" userId="9fa86d09-8a65-46a6-9835-343004104ddc" providerId="ADAL" clId="{F09E2605-5BE6-4CCD-B8A2-822A5915C198}" dt="2022-04-12T14:08:10.129" v="773" actId="208"/>
          <ac:spMkLst>
            <pc:docMk/>
            <pc:sldMk cId="2026574667" sldId="351"/>
            <ac:spMk id="71" creationId="{DC04321E-C37A-4945-B98B-D85F6BCF1957}"/>
          </ac:spMkLst>
        </pc:spChg>
        <pc:grpChg chg="mod">
          <ac:chgData name="Pascal Haab" userId="9fa86d09-8a65-46a6-9835-343004104ddc" providerId="ADAL" clId="{F09E2605-5BE6-4CCD-B8A2-822A5915C198}" dt="2022-04-12T14:08:16.153" v="775" actId="14100"/>
          <ac:grpSpMkLst>
            <pc:docMk/>
            <pc:sldMk cId="2026574667" sldId="351"/>
            <ac:grpSpMk id="66" creationId="{751B2CC9-9AB1-48C0-B05A-7D29C1A4EA49}"/>
          </ac:grpSpMkLst>
        </pc:grpChg>
        <pc:picChg chg="mod">
          <ac:chgData name="Pascal Haab" userId="9fa86d09-8a65-46a6-9835-343004104ddc" providerId="ADAL" clId="{F09E2605-5BE6-4CCD-B8A2-822A5915C198}" dt="2022-04-12T14:08:45.867" v="783" actId="1076"/>
          <ac:picMkLst>
            <pc:docMk/>
            <pc:sldMk cId="2026574667" sldId="351"/>
            <ac:picMk id="78" creationId="{D1AE0426-3C82-41F1-B05A-5693EA1A083B}"/>
          </ac:picMkLst>
        </pc:picChg>
        <pc:picChg chg="mod">
          <ac:chgData name="Pascal Haab" userId="9fa86d09-8a65-46a6-9835-343004104ddc" providerId="ADAL" clId="{F09E2605-5BE6-4CCD-B8A2-822A5915C198}" dt="2022-04-12T14:17:49.304" v="1051" actId="1038"/>
          <ac:picMkLst>
            <pc:docMk/>
            <pc:sldMk cId="2026574667" sldId="351"/>
            <ac:picMk id="6146" creationId="{A630ED4C-052C-41DE-A772-817437E73104}"/>
          </ac:picMkLst>
        </pc:picChg>
        <pc:cxnChg chg="mod">
          <ac:chgData name="Pascal Haab" userId="9fa86d09-8a65-46a6-9835-343004104ddc" providerId="ADAL" clId="{F09E2605-5BE6-4CCD-B8A2-822A5915C198}" dt="2022-04-12T14:08:10.129" v="773" actId="208"/>
          <ac:cxnSpMkLst>
            <pc:docMk/>
            <pc:sldMk cId="2026574667" sldId="351"/>
            <ac:cxnSpMk id="72" creationId="{D69625A2-2D5D-4212-A81D-BB6BD4FCAF5D}"/>
          </ac:cxnSpMkLst>
        </pc:cxnChg>
        <pc:cxnChg chg="mod">
          <ac:chgData name="Pascal Haab" userId="9fa86d09-8a65-46a6-9835-343004104ddc" providerId="ADAL" clId="{F09E2605-5BE6-4CCD-B8A2-822A5915C198}" dt="2022-04-12T14:08:10.129" v="773" actId="208"/>
          <ac:cxnSpMkLst>
            <pc:docMk/>
            <pc:sldMk cId="2026574667" sldId="351"/>
            <ac:cxnSpMk id="73" creationId="{B4404301-FE4B-47C7-AECA-539D4B71AE18}"/>
          </ac:cxnSpMkLst>
        </pc:cxnChg>
        <pc:cxnChg chg="mod">
          <ac:chgData name="Pascal Haab" userId="9fa86d09-8a65-46a6-9835-343004104ddc" providerId="ADAL" clId="{F09E2605-5BE6-4CCD-B8A2-822A5915C198}" dt="2022-04-12T14:08:10.129" v="773" actId="208"/>
          <ac:cxnSpMkLst>
            <pc:docMk/>
            <pc:sldMk cId="2026574667" sldId="351"/>
            <ac:cxnSpMk id="74" creationId="{B5EDBFAC-C70B-4915-862B-D83E21F29ED6}"/>
          </ac:cxnSpMkLst>
        </pc:cxnChg>
        <pc:cxnChg chg="mod">
          <ac:chgData name="Pascal Haab" userId="9fa86d09-8a65-46a6-9835-343004104ddc" providerId="ADAL" clId="{F09E2605-5BE6-4CCD-B8A2-822A5915C198}" dt="2022-04-12T14:08:10.129" v="773" actId="208"/>
          <ac:cxnSpMkLst>
            <pc:docMk/>
            <pc:sldMk cId="2026574667" sldId="351"/>
            <ac:cxnSpMk id="75" creationId="{901D8AFD-DD64-4BA3-9BA2-586D82EB6846}"/>
          </ac:cxnSpMkLst>
        </pc:cxnChg>
        <pc:cxnChg chg="mod">
          <ac:chgData name="Pascal Haab" userId="9fa86d09-8a65-46a6-9835-343004104ddc" providerId="ADAL" clId="{F09E2605-5BE6-4CCD-B8A2-822A5915C198}" dt="2022-04-12T14:08:10.129" v="773" actId="208"/>
          <ac:cxnSpMkLst>
            <pc:docMk/>
            <pc:sldMk cId="2026574667" sldId="351"/>
            <ac:cxnSpMk id="76" creationId="{B6C4A4C8-F94B-409B-83E0-E52D5175A41E}"/>
          </ac:cxnSpMkLst>
        </pc:cxnChg>
        <pc:cxnChg chg="mod">
          <ac:chgData name="Pascal Haab" userId="9fa86d09-8a65-46a6-9835-343004104ddc" providerId="ADAL" clId="{F09E2605-5BE6-4CCD-B8A2-822A5915C198}" dt="2022-04-12T14:08:10.129" v="773" actId="208"/>
          <ac:cxnSpMkLst>
            <pc:docMk/>
            <pc:sldMk cId="2026574667" sldId="351"/>
            <ac:cxnSpMk id="77" creationId="{D16CF9BE-7986-4949-A6E8-DF10374526B4}"/>
          </ac:cxnSpMkLst>
        </pc:cxnChg>
      </pc:sldChg>
      <pc:sldChg chg="addSp modSp add mod">
        <pc:chgData name="Pascal Haab" userId="9fa86d09-8a65-46a6-9835-343004104ddc" providerId="ADAL" clId="{F09E2605-5BE6-4CCD-B8A2-822A5915C198}" dt="2022-04-12T14:15:02.752" v="1003" actId="1035"/>
        <pc:sldMkLst>
          <pc:docMk/>
          <pc:sldMk cId="1824774608" sldId="352"/>
        </pc:sldMkLst>
        <pc:spChg chg="mod">
          <ac:chgData name="Pascal Haab" userId="9fa86d09-8a65-46a6-9835-343004104ddc" providerId="ADAL" clId="{F09E2605-5BE6-4CCD-B8A2-822A5915C198}" dt="2022-04-12T14:14:46.570" v="987" actId="20577"/>
          <ac:spMkLst>
            <pc:docMk/>
            <pc:sldMk cId="1824774608" sldId="352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09:10.704" v="798" actId="208"/>
          <ac:spMkLst>
            <pc:docMk/>
            <pc:sldMk cId="1824774608" sldId="352"/>
            <ac:spMk id="65" creationId="{BEB66DAA-7D6A-4FF3-8DDD-8A5AF0F1CBAE}"/>
          </ac:spMkLst>
        </pc:spChg>
        <pc:spChg chg="mod">
          <ac:chgData name="Pascal Haab" userId="9fa86d09-8a65-46a6-9835-343004104ddc" providerId="ADAL" clId="{F09E2605-5BE6-4CCD-B8A2-822A5915C198}" dt="2022-04-12T14:09:10.704" v="798" actId="208"/>
          <ac:spMkLst>
            <pc:docMk/>
            <pc:sldMk cId="1824774608" sldId="352"/>
            <ac:spMk id="69" creationId="{C83EE123-1C73-4570-A268-87F789D2D3DA}"/>
          </ac:spMkLst>
        </pc:spChg>
        <pc:grpChg chg="mod">
          <ac:chgData name="Pascal Haab" userId="9fa86d09-8a65-46a6-9835-343004104ddc" providerId="ADAL" clId="{F09E2605-5BE6-4CCD-B8A2-822A5915C198}" dt="2022-04-12T14:09:16.786" v="800" actId="14100"/>
          <ac:grpSpMkLst>
            <pc:docMk/>
            <pc:sldMk cId="1824774608" sldId="352"/>
            <ac:grpSpMk id="34" creationId="{6FBDA96E-6119-4102-816A-E906F54CC2CF}"/>
          </ac:grpSpMkLst>
        </pc:grpChg>
        <pc:picChg chg="add mod">
          <ac:chgData name="Pascal Haab" userId="9fa86d09-8a65-46a6-9835-343004104ddc" providerId="ADAL" clId="{F09E2605-5BE6-4CCD-B8A2-822A5915C198}" dt="2022-04-12T14:15:02.752" v="1003" actId="1035"/>
          <ac:picMkLst>
            <pc:docMk/>
            <pc:sldMk cId="1824774608" sldId="352"/>
            <ac:picMk id="17" creationId="{4FDD54C0-8141-41DC-89AD-937D37AD71C1}"/>
          </ac:picMkLst>
        </pc:picChg>
        <pc:picChg chg="mod">
          <ac:chgData name="Pascal Haab" userId="9fa86d09-8a65-46a6-9835-343004104ddc" providerId="ADAL" clId="{F09E2605-5BE6-4CCD-B8A2-822A5915C198}" dt="2022-04-12T14:14:58.025" v="999" actId="1035"/>
          <ac:picMkLst>
            <pc:docMk/>
            <pc:sldMk cId="1824774608" sldId="352"/>
            <ac:picMk id="78" creationId="{BC6C23F6-AE80-419E-954B-E67E24BFFD3E}"/>
          </ac:picMkLst>
        </pc:picChg>
        <pc:cxnChg chg="mod">
          <ac:chgData name="Pascal Haab" userId="9fa86d09-8a65-46a6-9835-343004104ddc" providerId="ADAL" clId="{F09E2605-5BE6-4CCD-B8A2-822A5915C198}" dt="2022-04-12T14:09:10.704" v="798" actId="208"/>
          <ac:cxnSpMkLst>
            <pc:docMk/>
            <pc:sldMk cId="1824774608" sldId="352"/>
            <ac:cxnSpMk id="70" creationId="{3D5DA72E-1F0E-4785-9A0F-FD58C46ABE3C}"/>
          </ac:cxnSpMkLst>
        </pc:cxnChg>
        <pc:cxnChg chg="mod">
          <ac:chgData name="Pascal Haab" userId="9fa86d09-8a65-46a6-9835-343004104ddc" providerId="ADAL" clId="{F09E2605-5BE6-4CCD-B8A2-822A5915C198}" dt="2022-04-12T14:09:10.704" v="798" actId="208"/>
          <ac:cxnSpMkLst>
            <pc:docMk/>
            <pc:sldMk cId="1824774608" sldId="352"/>
            <ac:cxnSpMk id="71" creationId="{07F28032-66D5-4094-9FE7-301665E1151F}"/>
          </ac:cxnSpMkLst>
        </pc:cxnChg>
        <pc:cxnChg chg="mod">
          <ac:chgData name="Pascal Haab" userId="9fa86d09-8a65-46a6-9835-343004104ddc" providerId="ADAL" clId="{F09E2605-5BE6-4CCD-B8A2-822A5915C198}" dt="2022-04-12T14:09:10.704" v="798" actId="208"/>
          <ac:cxnSpMkLst>
            <pc:docMk/>
            <pc:sldMk cId="1824774608" sldId="352"/>
            <ac:cxnSpMk id="72" creationId="{F8C52FD9-9229-4010-BFC4-E2A7BE5E6EF9}"/>
          </ac:cxnSpMkLst>
        </pc:cxnChg>
        <pc:cxnChg chg="mod">
          <ac:chgData name="Pascal Haab" userId="9fa86d09-8a65-46a6-9835-343004104ddc" providerId="ADAL" clId="{F09E2605-5BE6-4CCD-B8A2-822A5915C198}" dt="2022-04-12T14:09:10.704" v="798" actId="208"/>
          <ac:cxnSpMkLst>
            <pc:docMk/>
            <pc:sldMk cId="1824774608" sldId="352"/>
            <ac:cxnSpMk id="73" creationId="{37D4A934-FDCD-4C5F-B982-552EDB10652C}"/>
          </ac:cxnSpMkLst>
        </pc:cxnChg>
        <pc:cxnChg chg="mod">
          <ac:chgData name="Pascal Haab" userId="9fa86d09-8a65-46a6-9835-343004104ddc" providerId="ADAL" clId="{F09E2605-5BE6-4CCD-B8A2-822A5915C198}" dt="2022-04-12T14:09:10.704" v="798" actId="208"/>
          <ac:cxnSpMkLst>
            <pc:docMk/>
            <pc:sldMk cId="1824774608" sldId="352"/>
            <ac:cxnSpMk id="74" creationId="{6AA09129-044E-42D8-A138-F37503D630A0}"/>
          </ac:cxnSpMkLst>
        </pc:cxnChg>
        <pc:cxnChg chg="mod">
          <ac:chgData name="Pascal Haab" userId="9fa86d09-8a65-46a6-9835-343004104ddc" providerId="ADAL" clId="{F09E2605-5BE6-4CCD-B8A2-822A5915C198}" dt="2022-04-12T14:09:10.704" v="798" actId="208"/>
          <ac:cxnSpMkLst>
            <pc:docMk/>
            <pc:sldMk cId="1824774608" sldId="352"/>
            <ac:cxnSpMk id="75" creationId="{758181E4-8FF4-4D70-8A4A-1742C28E99EA}"/>
          </ac:cxnSpMkLst>
        </pc:cxnChg>
      </pc:sldChg>
      <pc:sldChg chg="addSp modSp add mod">
        <pc:chgData name="Pascal Haab" userId="9fa86d09-8a65-46a6-9835-343004104ddc" providerId="ADAL" clId="{F09E2605-5BE6-4CCD-B8A2-822A5915C198}" dt="2022-04-12T14:15:53.384" v="1018" actId="1035"/>
        <pc:sldMkLst>
          <pc:docMk/>
          <pc:sldMk cId="1352304618" sldId="353"/>
        </pc:sldMkLst>
        <pc:spChg chg="mod">
          <ac:chgData name="Pascal Haab" userId="9fa86d09-8a65-46a6-9835-343004104ddc" providerId="ADAL" clId="{F09E2605-5BE6-4CCD-B8A2-822A5915C198}" dt="2022-04-12T14:15:48.147" v="1012" actId="6549"/>
          <ac:spMkLst>
            <pc:docMk/>
            <pc:sldMk cId="1352304618" sldId="353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12:21.084" v="861" actId="20577"/>
          <ac:spMkLst>
            <pc:docMk/>
            <pc:sldMk cId="1352304618" sldId="353"/>
            <ac:spMk id="65" creationId="{1976CB8F-523E-4653-8EDE-4302825A9162}"/>
          </ac:spMkLst>
        </pc:spChg>
        <pc:spChg chg="mod">
          <ac:chgData name="Pascal Haab" userId="9fa86d09-8a65-46a6-9835-343004104ddc" providerId="ADAL" clId="{F09E2605-5BE6-4CCD-B8A2-822A5915C198}" dt="2022-04-12T14:11:14.847" v="838" actId="208"/>
          <ac:spMkLst>
            <pc:docMk/>
            <pc:sldMk cId="1352304618" sldId="353"/>
            <ac:spMk id="67" creationId="{DA88D9FA-FAB4-43DC-BF25-AF9E445B2B24}"/>
          </ac:spMkLst>
        </pc:spChg>
        <pc:spChg chg="mod">
          <ac:chgData name="Pascal Haab" userId="9fa86d09-8a65-46a6-9835-343004104ddc" providerId="ADAL" clId="{F09E2605-5BE6-4CCD-B8A2-822A5915C198}" dt="2022-04-12T14:11:14.847" v="838" actId="208"/>
          <ac:spMkLst>
            <pc:docMk/>
            <pc:sldMk cId="1352304618" sldId="353"/>
            <ac:spMk id="71" creationId="{DD07C95A-B916-43D2-8215-2433C504BA32}"/>
          </ac:spMkLst>
        </pc:spChg>
        <pc:grpChg chg="mod">
          <ac:chgData name="Pascal Haab" userId="9fa86d09-8a65-46a6-9835-343004104ddc" providerId="ADAL" clId="{F09E2605-5BE6-4CCD-B8A2-822A5915C198}" dt="2022-04-12T14:11:20.053" v="840" actId="14100"/>
          <ac:grpSpMkLst>
            <pc:docMk/>
            <pc:sldMk cId="1352304618" sldId="353"/>
            <ac:grpSpMk id="66" creationId="{0987C6D0-AF08-48D3-A220-EC2D94343159}"/>
          </ac:grpSpMkLst>
        </pc:grpChg>
        <pc:picChg chg="add mod">
          <ac:chgData name="Pascal Haab" userId="9fa86d09-8a65-46a6-9835-343004104ddc" providerId="ADAL" clId="{F09E2605-5BE6-4CCD-B8A2-822A5915C198}" dt="2022-04-12T14:15:44.577" v="1011" actId="1037"/>
          <ac:picMkLst>
            <pc:docMk/>
            <pc:sldMk cId="1352304618" sldId="353"/>
            <ac:picMk id="19" creationId="{043A0B26-F5DF-45DA-8285-75C890C36C40}"/>
          </ac:picMkLst>
        </pc:picChg>
        <pc:picChg chg="mod">
          <ac:chgData name="Pascal Haab" userId="9fa86d09-8a65-46a6-9835-343004104ddc" providerId="ADAL" clId="{F09E2605-5BE6-4CCD-B8A2-822A5915C198}" dt="2022-04-12T14:15:53.384" v="1018" actId="1035"/>
          <ac:picMkLst>
            <pc:docMk/>
            <pc:sldMk cId="1352304618" sldId="353"/>
            <ac:picMk id="78" creationId="{DD18C759-2F3C-4563-A956-132BDE897053}"/>
          </ac:picMkLst>
        </pc:picChg>
        <pc:picChg chg="mod">
          <ac:chgData name="Pascal Haab" userId="9fa86d09-8a65-46a6-9835-343004104ddc" providerId="ADAL" clId="{F09E2605-5BE6-4CCD-B8A2-822A5915C198}" dt="2022-04-12T14:11:47.019" v="846" actId="1076"/>
          <ac:picMkLst>
            <pc:docMk/>
            <pc:sldMk cId="1352304618" sldId="353"/>
            <ac:picMk id="7170" creationId="{5974CBA2-DB15-4882-B1C6-EF02ABC2F146}"/>
          </ac:picMkLst>
        </pc:picChg>
        <pc:cxnChg chg="mod">
          <ac:chgData name="Pascal Haab" userId="9fa86d09-8a65-46a6-9835-343004104ddc" providerId="ADAL" clId="{F09E2605-5BE6-4CCD-B8A2-822A5915C198}" dt="2022-04-12T14:11:14.847" v="838" actId="208"/>
          <ac:cxnSpMkLst>
            <pc:docMk/>
            <pc:sldMk cId="1352304618" sldId="353"/>
            <ac:cxnSpMk id="72" creationId="{6A202B3B-1D07-49E3-926A-D9478EE77278}"/>
          </ac:cxnSpMkLst>
        </pc:cxnChg>
        <pc:cxnChg chg="mod">
          <ac:chgData name="Pascal Haab" userId="9fa86d09-8a65-46a6-9835-343004104ddc" providerId="ADAL" clId="{F09E2605-5BE6-4CCD-B8A2-822A5915C198}" dt="2022-04-12T14:11:14.847" v="838" actId="208"/>
          <ac:cxnSpMkLst>
            <pc:docMk/>
            <pc:sldMk cId="1352304618" sldId="353"/>
            <ac:cxnSpMk id="73" creationId="{DC1051AC-8094-4D18-9787-C63424F03869}"/>
          </ac:cxnSpMkLst>
        </pc:cxnChg>
        <pc:cxnChg chg="mod">
          <ac:chgData name="Pascal Haab" userId="9fa86d09-8a65-46a6-9835-343004104ddc" providerId="ADAL" clId="{F09E2605-5BE6-4CCD-B8A2-822A5915C198}" dt="2022-04-12T14:11:14.847" v="838" actId="208"/>
          <ac:cxnSpMkLst>
            <pc:docMk/>
            <pc:sldMk cId="1352304618" sldId="353"/>
            <ac:cxnSpMk id="74" creationId="{2FB6AFD9-BEE3-4DA0-9237-5E2568A60385}"/>
          </ac:cxnSpMkLst>
        </pc:cxnChg>
        <pc:cxnChg chg="mod">
          <ac:chgData name="Pascal Haab" userId="9fa86d09-8a65-46a6-9835-343004104ddc" providerId="ADAL" clId="{F09E2605-5BE6-4CCD-B8A2-822A5915C198}" dt="2022-04-12T14:11:14.847" v="838" actId="208"/>
          <ac:cxnSpMkLst>
            <pc:docMk/>
            <pc:sldMk cId="1352304618" sldId="353"/>
            <ac:cxnSpMk id="75" creationId="{FCE6F7EA-9847-4567-9E35-4DAF74052C27}"/>
          </ac:cxnSpMkLst>
        </pc:cxnChg>
        <pc:cxnChg chg="mod">
          <ac:chgData name="Pascal Haab" userId="9fa86d09-8a65-46a6-9835-343004104ddc" providerId="ADAL" clId="{F09E2605-5BE6-4CCD-B8A2-822A5915C198}" dt="2022-04-12T14:11:14.847" v="838" actId="208"/>
          <ac:cxnSpMkLst>
            <pc:docMk/>
            <pc:sldMk cId="1352304618" sldId="353"/>
            <ac:cxnSpMk id="76" creationId="{7CB00379-0CC8-4970-8BF2-4DED98E69A4E}"/>
          </ac:cxnSpMkLst>
        </pc:cxnChg>
        <pc:cxnChg chg="mod">
          <ac:chgData name="Pascal Haab" userId="9fa86d09-8a65-46a6-9835-343004104ddc" providerId="ADAL" clId="{F09E2605-5BE6-4CCD-B8A2-822A5915C198}" dt="2022-04-12T14:11:14.847" v="838" actId="208"/>
          <ac:cxnSpMkLst>
            <pc:docMk/>
            <pc:sldMk cId="1352304618" sldId="353"/>
            <ac:cxnSpMk id="77" creationId="{BAAA9DC3-30FB-4885-AC8F-5FD9F3BD10DD}"/>
          </ac:cxnSpMkLst>
        </pc:cxnChg>
      </pc:sldChg>
      <pc:sldChg chg="modSp add mod">
        <pc:chgData name="Pascal Haab" userId="9fa86d09-8a65-46a6-9835-343004104ddc" providerId="ADAL" clId="{F09E2605-5BE6-4CCD-B8A2-822A5915C198}" dt="2022-04-12T14:13:40.407" v="918" actId="20577"/>
        <pc:sldMkLst>
          <pc:docMk/>
          <pc:sldMk cId="1099263292" sldId="354"/>
        </pc:sldMkLst>
        <pc:spChg chg="mod">
          <ac:chgData name="Pascal Haab" userId="9fa86d09-8a65-46a6-9835-343004104ddc" providerId="ADAL" clId="{F09E2605-5BE6-4CCD-B8A2-822A5915C198}" dt="2022-04-12T14:13:40.407" v="918" actId="20577"/>
          <ac:spMkLst>
            <pc:docMk/>
            <pc:sldMk cId="1099263292" sldId="354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12:57.551" v="871" actId="208"/>
          <ac:spMkLst>
            <pc:docMk/>
            <pc:sldMk cId="1099263292" sldId="354"/>
            <ac:spMk id="65" creationId="{B1C2450B-3A49-479B-ADFA-E510770AEFBB}"/>
          </ac:spMkLst>
        </pc:spChg>
        <pc:spChg chg="mod">
          <ac:chgData name="Pascal Haab" userId="9fa86d09-8a65-46a6-9835-343004104ddc" providerId="ADAL" clId="{F09E2605-5BE6-4CCD-B8A2-822A5915C198}" dt="2022-04-12T14:12:57.551" v="871" actId="208"/>
          <ac:spMkLst>
            <pc:docMk/>
            <pc:sldMk cId="1099263292" sldId="354"/>
            <ac:spMk id="69" creationId="{35F07D15-79BC-4E85-9672-729463FA0C32}"/>
          </ac:spMkLst>
        </pc:spChg>
        <pc:grpChg chg="mod">
          <ac:chgData name="Pascal Haab" userId="9fa86d09-8a65-46a6-9835-343004104ddc" providerId="ADAL" clId="{F09E2605-5BE6-4CCD-B8A2-822A5915C198}" dt="2022-04-12T14:13:04.087" v="873" actId="14100"/>
          <ac:grpSpMkLst>
            <pc:docMk/>
            <pc:sldMk cId="1099263292" sldId="354"/>
            <ac:grpSpMk id="34" creationId="{62361CF4-E50A-4E6D-81BB-53F330F169CC}"/>
          </ac:grpSpMkLst>
        </pc:grpChg>
        <pc:picChg chg="mod">
          <ac:chgData name="Pascal Haab" userId="9fa86d09-8a65-46a6-9835-343004104ddc" providerId="ADAL" clId="{F09E2605-5BE6-4CCD-B8A2-822A5915C198}" dt="2022-04-12T14:13:33.824" v="911" actId="1076"/>
          <ac:picMkLst>
            <pc:docMk/>
            <pc:sldMk cId="1099263292" sldId="354"/>
            <ac:picMk id="76" creationId="{7C6CAE0A-AC83-4CD8-A497-C1C7695A6579}"/>
          </ac:picMkLst>
        </pc:picChg>
        <pc:cxnChg chg="mod">
          <ac:chgData name="Pascal Haab" userId="9fa86d09-8a65-46a6-9835-343004104ddc" providerId="ADAL" clId="{F09E2605-5BE6-4CCD-B8A2-822A5915C198}" dt="2022-04-12T14:12:57.551" v="871" actId="208"/>
          <ac:cxnSpMkLst>
            <pc:docMk/>
            <pc:sldMk cId="1099263292" sldId="354"/>
            <ac:cxnSpMk id="70" creationId="{AA58539E-0FE9-4C01-B683-165523C3B0DA}"/>
          </ac:cxnSpMkLst>
        </pc:cxnChg>
        <pc:cxnChg chg="mod">
          <ac:chgData name="Pascal Haab" userId="9fa86d09-8a65-46a6-9835-343004104ddc" providerId="ADAL" clId="{F09E2605-5BE6-4CCD-B8A2-822A5915C198}" dt="2022-04-12T14:12:57.551" v="871" actId="208"/>
          <ac:cxnSpMkLst>
            <pc:docMk/>
            <pc:sldMk cId="1099263292" sldId="354"/>
            <ac:cxnSpMk id="71" creationId="{56DA5EE8-E03A-45D7-91A6-044D344FDED8}"/>
          </ac:cxnSpMkLst>
        </pc:cxnChg>
        <pc:cxnChg chg="mod">
          <ac:chgData name="Pascal Haab" userId="9fa86d09-8a65-46a6-9835-343004104ddc" providerId="ADAL" clId="{F09E2605-5BE6-4CCD-B8A2-822A5915C198}" dt="2022-04-12T14:12:57.551" v="871" actId="208"/>
          <ac:cxnSpMkLst>
            <pc:docMk/>
            <pc:sldMk cId="1099263292" sldId="354"/>
            <ac:cxnSpMk id="72" creationId="{D2B1CD1C-FB1C-41B8-9E90-5B71B855BF3C}"/>
          </ac:cxnSpMkLst>
        </pc:cxnChg>
        <pc:cxnChg chg="mod">
          <ac:chgData name="Pascal Haab" userId="9fa86d09-8a65-46a6-9835-343004104ddc" providerId="ADAL" clId="{F09E2605-5BE6-4CCD-B8A2-822A5915C198}" dt="2022-04-12T14:12:57.551" v="871" actId="208"/>
          <ac:cxnSpMkLst>
            <pc:docMk/>
            <pc:sldMk cId="1099263292" sldId="354"/>
            <ac:cxnSpMk id="73" creationId="{F4A59BC2-1CCD-4204-B45D-2430AE6D465C}"/>
          </ac:cxnSpMkLst>
        </pc:cxnChg>
        <pc:cxnChg chg="mod">
          <ac:chgData name="Pascal Haab" userId="9fa86d09-8a65-46a6-9835-343004104ddc" providerId="ADAL" clId="{F09E2605-5BE6-4CCD-B8A2-822A5915C198}" dt="2022-04-12T14:12:57.551" v="871" actId="208"/>
          <ac:cxnSpMkLst>
            <pc:docMk/>
            <pc:sldMk cId="1099263292" sldId="354"/>
            <ac:cxnSpMk id="74" creationId="{8C3FB1D1-F2DE-4994-95E2-D5417CF11A94}"/>
          </ac:cxnSpMkLst>
        </pc:cxnChg>
        <pc:cxnChg chg="mod">
          <ac:chgData name="Pascal Haab" userId="9fa86d09-8a65-46a6-9835-343004104ddc" providerId="ADAL" clId="{F09E2605-5BE6-4CCD-B8A2-822A5915C198}" dt="2022-04-12T14:12:57.551" v="871" actId="208"/>
          <ac:cxnSpMkLst>
            <pc:docMk/>
            <pc:sldMk cId="1099263292" sldId="354"/>
            <ac:cxnSpMk id="75" creationId="{97AF4DFA-8DC0-4F52-A4A4-E6999A1C1633}"/>
          </ac:cxnSpMkLst>
        </pc:cxnChg>
      </pc:sldChg>
      <pc:sldChg chg="modSp add mod chgLayout">
        <pc:chgData name="Pascal Haab" userId="9fa86d09-8a65-46a6-9835-343004104ddc" providerId="ADAL" clId="{F09E2605-5BE6-4CCD-B8A2-822A5915C198}" dt="2022-04-12T14:22:03.447" v="1154" actId="1038"/>
        <pc:sldMkLst>
          <pc:docMk/>
          <pc:sldMk cId="2628658851" sldId="355"/>
        </pc:sldMkLst>
        <pc:spChg chg="mod ord">
          <ac:chgData name="Pascal Haab" userId="9fa86d09-8a65-46a6-9835-343004104ddc" providerId="ADAL" clId="{F09E2605-5BE6-4CCD-B8A2-822A5915C198}" dt="2022-04-12T14:18:19.748" v="1065" actId="700"/>
          <ac:spMkLst>
            <pc:docMk/>
            <pc:sldMk cId="2628658851" sldId="355"/>
            <ac:spMk id="2" creationId="{6C40F2B1-0284-4A72-9608-28AA2B1F9616}"/>
          </ac:spMkLst>
        </pc:spChg>
        <pc:spChg chg="mod ord">
          <ac:chgData name="Pascal Haab" userId="9fa86d09-8a65-46a6-9835-343004104ddc" providerId="ADAL" clId="{F09E2605-5BE6-4CCD-B8A2-822A5915C198}" dt="2022-04-12T14:20:10.696" v="1100" actId="6549"/>
          <ac:spMkLst>
            <pc:docMk/>
            <pc:sldMk cId="2628658851" sldId="355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21:56.174" v="1148" actId="1076"/>
          <ac:spMkLst>
            <pc:docMk/>
            <pc:sldMk cId="2628658851" sldId="355"/>
            <ac:spMk id="65" creationId="{FE829B56-A59B-4DEB-A75F-F25C8977D9C7}"/>
          </ac:spMkLst>
        </pc:spChg>
        <pc:spChg chg="mod">
          <ac:chgData name="Pascal Haab" userId="9fa86d09-8a65-46a6-9835-343004104ddc" providerId="ADAL" clId="{F09E2605-5BE6-4CCD-B8A2-822A5915C198}" dt="2022-04-12T14:21:48.853" v="1146" actId="1076"/>
          <ac:spMkLst>
            <pc:docMk/>
            <pc:sldMk cId="2628658851" sldId="355"/>
            <ac:spMk id="66" creationId="{AD09ED8D-1226-4D75-AE53-F27CEF6900AF}"/>
          </ac:spMkLst>
        </pc:spChg>
        <pc:spChg chg="mod">
          <ac:chgData name="Pascal Haab" userId="9fa86d09-8a65-46a6-9835-343004104ddc" providerId="ADAL" clId="{F09E2605-5BE6-4CCD-B8A2-822A5915C198}" dt="2022-04-12T14:21:17.527" v="1140" actId="208"/>
          <ac:spMkLst>
            <pc:docMk/>
            <pc:sldMk cId="2628658851" sldId="355"/>
            <ac:spMk id="68" creationId="{94EA1E10-19B7-4B96-A005-A1312762B6B4}"/>
          </ac:spMkLst>
        </pc:spChg>
        <pc:spChg chg="mod">
          <ac:chgData name="Pascal Haab" userId="9fa86d09-8a65-46a6-9835-343004104ddc" providerId="ADAL" clId="{F09E2605-5BE6-4CCD-B8A2-822A5915C198}" dt="2022-04-12T14:21:17.527" v="1140" actId="208"/>
          <ac:spMkLst>
            <pc:docMk/>
            <pc:sldMk cId="2628658851" sldId="355"/>
            <ac:spMk id="72" creationId="{0994C207-598A-4099-ADEA-80741EDEA2A2}"/>
          </ac:spMkLst>
        </pc:spChg>
        <pc:grpChg chg="mod">
          <ac:chgData name="Pascal Haab" userId="9fa86d09-8a65-46a6-9835-343004104ddc" providerId="ADAL" clId="{F09E2605-5BE6-4CCD-B8A2-822A5915C198}" dt="2022-04-12T14:21:25.683" v="1142" actId="14100"/>
          <ac:grpSpMkLst>
            <pc:docMk/>
            <pc:sldMk cId="2628658851" sldId="355"/>
            <ac:grpSpMk id="67" creationId="{60301CF9-881F-46D1-BE50-922E9004D764}"/>
          </ac:grpSpMkLst>
        </pc:grpChg>
        <pc:picChg chg="mod">
          <ac:chgData name="Pascal Haab" userId="9fa86d09-8a65-46a6-9835-343004104ddc" providerId="ADAL" clId="{F09E2605-5BE6-4CCD-B8A2-822A5915C198}" dt="2022-04-12T14:19:57.663" v="1087" actId="1076"/>
          <ac:picMkLst>
            <pc:docMk/>
            <pc:sldMk cId="2628658851" sldId="355"/>
            <ac:picMk id="79" creationId="{171B434C-2316-48BB-85EC-4D48C6338980}"/>
          </ac:picMkLst>
        </pc:picChg>
        <pc:picChg chg="mod">
          <ac:chgData name="Pascal Haab" userId="9fa86d09-8a65-46a6-9835-343004104ddc" providerId="ADAL" clId="{F09E2605-5BE6-4CCD-B8A2-822A5915C198}" dt="2022-04-12T14:21:59.863" v="1151" actId="1038"/>
          <ac:picMkLst>
            <pc:docMk/>
            <pc:sldMk cId="2628658851" sldId="355"/>
            <ac:picMk id="3074" creationId="{C7137064-E412-4EF7-8C62-A1E20AC8F3FC}"/>
          </ac:picMkLst>
        </pc:picChg>
        <pc:picChg chg="mod">
          <ac:chgData name="Pascal Haab" userId="9fa86d09-8a65-46a6-9835-343004104ddc" providerId="ADAL" clId="{F09E2605-5BE6-4CCD-B8A2-822A5915C198}" dt="2022-04-12T14:22:03.447" v="1154" actId="1038"/>
          <ac:picMkLst>
            <pc:docMk/>
            <pc:sldMk cId="2628658851" sldId="355"/>
            <ac:picMk id="3076" creationId="{6758B65C-95E1-47ED-9EDA-B33B10E8B06C}"/>
          </ac:picMkLst>
        </pc:picChg>
        <pc:cxnChg chg="mod">
          <ac:chgData name="Pascal Haab" userId="9fa86d09-8a65-46a6-9835-343004104ddc" providerId="ADAL" clId="{F09E2605-5BE6-4CCD-B8A2-822A5915C198}" dt="2022-04-12T14:21:17.527" v="1140" actId="208"/>
          <ac:cxnSpMkLst>
            <pc:docMk/>
            <pc:sldMk cId="2628658851" sldId="355"/>
            <ac:cxnSpMk id="73" creationId="{66BD438D-8DC7-4661-BACF-5B18701D8F40}"/>
          </ac:cxnSpMkLst>
        </pc:cxnChg>
        <pc:cxnChg chg="mod">
          <ac:chgData name="Pascal Haab" userId="9fa86d09-8a65-46a6-9835-343004104ddc" providerId="ADAL" clId="{F09E2605-5BE6-4CCD-B8A2-822A5915C198}" dt="2022-04-12T14:21:17.527" v="1140" actId="208"/>
          <ac:cxnSpMkLst>
            <pc:docMk/>
            <pc:sldMk cId="2628658851" sldId="355"/>
            <ac:cxnSpMk id="74" creationId="{66E025CA-9334-4DA5-9F18-9B1D690C5C11}"/>
          </ac:cxnSpMkLst>
        </pc:cxnChg>
        <pc:cxnChg chg="mod">
          <ac:chgData name="Pascal Haab" userId="9fa86d09-8a65-46a6-9835-343004104ddc" providerId="ADAL" clId="{F09E2605-5BE6-4CCD-B8A2-822A5915C198}" dt="2022-04-12T14:21:17.527" v="1140" actId="208"/>
          <ac:cxnSpMkLst>
            <pc:docMk/>
            <pc:sldMk cId="2628658851" sldId="355"/>
            <ac:cxnSpMk id="75" creationId="{FCC06CAB-BFF0-4E7D-95B0-18073F98DC1F}"/>
          </ac:cxnSpMkLst>
        </pc:cxnChg>
        <pc:cxnChg chg="mod">
          <ac:chgData name="Pascal Haab" userId="9fa86d09-8a65-46a6-9835-343004104ddc" providerId="ADAL" clId="{F09E2605-5BE6-4CCD-B8A2-822A5915C198}" dt="2022-04-12T14:21:17.527" v="1140" actId="208"/>
          <ac:cxnSpMkLst>
            <pc:docMk/>
            <pc:sldMk cId="2628658851" sldId="355"/>
            <ac:cxnSpMk id="76" creationId="{37C09D3C-04F5-40BF-8AB6-140CA224DF90}"/>
          </ac:cxnSpMkLst>
        </pc:cxnChg>
        <pc:cxnChg chg="mod">
          <ac:chgData name="Pascal Haab" userId="9fa86d09-8a65-46a6-9835-343004104ddc" providerId="ADAL" clId="{F09E2605-5BE6-4CCD-B8A2-822A5915C198}" dt="2022-04-12T14:21:17.527" v="1140" actId="208"/>
          <ac:cxnSpMkLst>
            <pc:docMk/>
            <pc:sldMk cId="2628658851" sldId="355"/>
            <ac:cxnSpMk id="77" creationId="{AFD146B7-E275-4FA4-893E-2F7564B437F8}"/>
          </ac:cxnSpMkLst>
        </pc:cxnChg>
        <pc:cxnChg chg="mod">
          <ac:chgData name="Pascal Haab" userId="9fa86d09-8a65-46a6-9835-343004104ddc" providerId="ADAL" clId="{F09E2605-5BE6-4CCD-B8A2-822A5915C198}" dt="2022-04-12T14:21:17.527" v="1140" actId="208"/>
          <ac:cxnSpMkLst>
            <pc:docMk/>
            <pc:sldMk cId="2628658851" sldId="355"/>
            <ac:cxnSpMk id="78" creationId="{38B41D40-FC3D-48F0-B9B7-E5C15028A4BF}"/>
          </ac:cxnSpMkLst>
        </pc:cxnChg>
      </pc:sldChg>
      <pc:sldChg chg="modSp add mod chgLayout">
        <pc:chgData name="Pascal Haab" userId="9fa86d09-8a65-46a6-9835-343004104ddc" providerId="ADAL" clId="{F09E2605-5BE6-4CCD-B8A2-822A5915C198}" dt="2022-04-12T14:17:31.208" v="1043" actId="1035"/>
        <pc:sldMkLst>
          <pc:docMk/>
          <pc:sldMk cId="2999967671" sldId="357"/>
        </pc:sldMkLst>
        <pc:spChg chg="mod ord">
          <ac:chgData name="Pascal Haab" userId="9fa86d09-8a65-46a6-9835-343004104ddc" providerId="ADAL" clId="{F09E2605-5BE6-4CCD-B8A2-822A5915C198}" dt="2022-04-12T14:13:50.969" v="919" actId="700"/>
          <ac:spMkLst>
            <pc:docMk/>
            <pc:sldMk cId="2999967671" sldId="357"/>
            <ac:spMk id="2" creationId="{6C40F2B1-0284-4A72-9608-28AA2B1F9616}"/>
          </ac:spMkLst>
        </pc:spChg>
        <pc:spChg chg="mod ord">
          <ac:chgData name="Pascal Haab" userId="9fa86d09-8a65-46a6-9835-343004104ddc" providerId="ADAL" clId="{F09E2605-5BE6-4CCD-B8A2-822A5915C198}" dt="2022-04-12T14:16:35.074" v="1024" actId="20577"/>
          <ac:spMkLst>
            <pc:docMk/>
            <pc:sldMk cId="2999967671" sldId="357"/>
            <ac:spMk id="3" creationId="{BF55AA8F-F5FD-4CEF-B9DF-DC55BB7EA602}"/>
          </ac:spMkLst>
        </pc:spChg>
        <pc:spChg chg="mod">
          <ac:chgData name="Pascal Haab" userId="9fa86d09-8a65-46a6-9835-343004104ddc" providerId="ADAL" clId="{F09E2605-5BE6-4CCD-B8A2-822A5915C198}" dt="2022-04-12T14:17:31.208" v="1043" actId="1035"/>
          <ac:spMkLst>
            <pc:docMk/>
            <pc:sldMk cId="2999967671" sldId="357"/>
            <ac:spMk id="4" creationId="{67779C1F-8A81-4280-979E-F5D270643048}"/>
          </ac:spMkLst>
        </pc:spChg>
        <pc:spChg chg="mod">
          <ac:chgData name="Pascal Haab" userId="9fa86d09-8a65-46a6-9835-343004104ddc" providerId="ADAL" clId="{F09E2605-5BE6-4CCD-B8A2-822A5915C198}" dt="2022-04-12T14:16:39.470" v="1025" actId="208"/>
          <ac:spMkLst>
            <pc:docMk/>
            <pc:sldMk cId="2999967671" sldId="357"/>
            <ac:spMk id="67" creationId="{CE70C2E8-E1F6-4488-BBA1-0B27BC37800E}"/>
          </ac:spMkLst>
        </pc:spChg>
        <pc:spChg chg="mod">
          <ac:chgData name="Pascal Haab" userId="9fa86d09-8a65-46a6-9835-343004104ddc" providerId="ADAL" clId="{F09E2605-5BE6-4CCD-B8A2-822A5915C198}" dt="2022-04-12T14:16:39.470" v="1025" actId="208"/>
          <ac:spMkLst>
            <pc:docMk/>
            <pc:sldMk cId="2999967671" sldId="357"/>
            <ac:spMk id="71" creationId="{19CB3D4B-B0CC-4F15-9472-0040F3F49C7E}"/>
          </ac:spMkLst>
        </pc:spChg>
        <pc:grpChg chg="mod">
          <ac:chgData name="Pascal Haab" userId="9fa86d09-8a65-46a6-9835-343004104ddc" providerId="ADAL" clId="{F09E2605-5BE6-4CCD-B8A2-822A5915C198}" dt="2022-04-12T14:16:45.974" v="1027" actId="14100"/>
          <ac:grpSpMkLst>
            <pc:docMk/>
            <pc:sldMk cId="2999967671" sldId="357"/>
            <ac:grpSpMk id="66" creationId="{666F9300-514D-4DE9-BC74-2523DEC339F9}"/>
          </ac:grpSpMkLst>
        </pc:grpChg>
        <pc:picChg chg="mod">
          <ac:chgData name="Pascal Haab" userId="9fa86d09-8a65-46a6-9835-343004104ddc" providerId="ADAL" clId="{F09E2605-5BE6-4CCD-B8A2-822A5915C198}" dt="2022-04-12T14:13:54.892" v="920" actId="1076"/>
          <ac:picMkLst>
            <pc:docMk/>
            <pc:sldMk cId="2999967671" sldId="357"/>
            <ac:picMk id="65" creationId="{CC84F57E-4520-4669-847C-8393EFA3794D}"/>
          </ac:picMkLst>
        </pc:picChg>
        <pc:picChg chg="mod">
          <ac:chgData name="Pascal Haab" userId="9fa86d09-8a65-46a6-9835-343004104ddc" providerId="ADAL" clId="{F09E2605-5BE6-4CCD-B8A2-822A5915C198}" dt="2022-04-12T14:17:31.208" v="1043" actId="1035"/>
          <ac:picMkLst>
            <pc:docMk/>
            <pc:sldMk cId="2999967671" sldId="357"/>
            <ac:picMk id="2050" creationId="{CE3A0BC6-A96A-4C1F-95AE-451C4893A951}"/>
          </ac:picMkLst>
        </pc:picChg>
        <pc:cxnChg chg="mod">
          <ac:chgData name="Pascal Haab" userId="9fa86d09-8a65-46a6-9835-343004104ddc" providerId="ADAL" clId="{F09E2605-5BE6-4CCD-B8A2-822A5915C198}" dt="2022-04-12T14:16:39.470" v="1025" actId="208"/>
          <ac:cxnSpMkLst>
            <pc:docMk/>
            <pc:sldMk cId="2999967671" sldId="357"/>
            <ac:cxnSpMk id="72" creationId="{CC5D4355-199F-4FBB-BCBF-ED6ED84A05DF}"/>
          </ac:cxnSpMkLst>
        </pc:cxnChg>
        <pc:cxnChg chg="mod">
          <ac:chgData name="Pascal Haab" userId="9fa86d09-8a65-46a6-9835-343004104ddc" providerId="ADAL" clId="{F09E2605-5BE6-4CCD-B8A2-822A5915C198}" dt="2022-04-12T14:16:39.470" v="1025" actId="208"/>
          <ac:cxnSpMkLst>
            <pc:docMk/>
            <pc:sldMk cId="2999967671" sldId="357"/>
            <ac:cxnSpMk id="73" creationId="{BFE65F55-D601-42D9-95B9-BF2D88660AFE}"/>
          </ac:cxnSpMkLst>
        </pc:cxnChg>
        <pc:cxnChg chg="mod">
          <ac:chgData name="Pascal Haab" userId="9fa86d09-8a65-46a6-9835-343004104ddc" providerId="ADAL" clId="{F09E2605-5BE6-4CCD-B8A2-822A5915C198}" dt="2022-04-12T14:16:39.470" v="1025" actId="208"/>
          <ac:cxnSpMkLst>
            <pc:docMk/>
            <pc:sldMk cId="2999967671" sldId="357"/>
            <ac:cxnSpMk id="74" creationId="{E9659184-0F94-4CEE-94B1-8E2C2C97D3CF}"/>
          </ac:cxnSpMkLst>
        </pc:cxnChg>
        <pc:cxnChg chg="mod">
          <ac:chgData name="Pascal Haab" userId="9fa86d09-8a65-46a6-9835-343004104ddc" providerId="ADAL" clId="{F09E2605-5BE6-4CCD-B8A2-822A5915C198}" dt="2022-04-12T14:16:39.470" v="1025" actId="208"/>
          <ac:cxnSpMkLst>
            <pc:docMk/>
            <pc:sldMk cId="2999967671" sldId="357"/>
            <ac:cxnSpMk id="75" creationId="{2F1FFF63-096D-432D-A513-12671698450C}"/>
          </ac:cxnSpMkLst>
        </pc:cxnChg>
        <pc:cxnChg chg="mod">
          <ac:chgData name="Pascal Haab" userId="9fa86d09-8a65-46a6-9835-343004104ddc" providerId="ADAL" clId="{F09E2605-5BE6-4CCD-B8A2-822A5915C198}" dt="2022-04-12T14:16:39.470" v="1025" actId="208"/>
          <ac:cxnSpMkLst>
            <pc:docMk/>
            <pc:sldMk cId="2999967671" sldId="357"/>
            <ac:cxnSpMk id="76" creationId="{61504912-4389-4217-8523-1AE6C461ECFB}"/>
          </ac:cxnSpMkLst>
        </pc:cxnChg>
        <pc:cxnChg chg="mod">
          <ac:chgData name="Pascal Haab" userId="9fa86d09-8a65-46a6-9835-343004104ddc" providerId="ADAL" clId="{F09E2605-5BE6-4CCD-B8A2-822A5915C198}" dt="2022-04-12T14:16:39.470" v="1025" actId="208"/>
          <ac:cxnSpMkLst>
            <pc:docMk/>
            <pc:sldMk cId="2999967671" sldId="357"/>
            <ac:cxnSpMk id="77" creationId="{5459EE6D-0558-43E7-A5D8-5B64C5154703}"/>
          </ac:cxnSpMkLst>
        </pc:cxnChg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3848726447" sldId="382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433589250" sldId="385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939665093" sldId="387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896521547" sldId="390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4189692663" sldId="396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597246684" sldId="399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478915207" sldId="400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3582291415" sldId="413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153861706" sldId="418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3760573136" sldId="419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040627910" sldId="421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967927171" sldId="422"/>
        </pc:sldMkLst>
      </pc:sldChg>
      <pc:sldChg chg="addSp delSp modSp add del mod modClrScheme chgLayout">
        <pc:chgData name="Pascal Haab" userId="9fa86d09-8a65-46a6-9835-343004104ddc" providerId="ADAL" clId="{F09E2605-5BE6-4CCD-B8A2-822A5915C198}" dt="2022-04-12T14:27:38.147" v="1393" actId="313"/>
        <pc:sldMkLst>
          <pc:docMk/>
          <pc:sldMk cId="1700362186" sldId="423"/>
        </pc:sldMkLst>
        <pc:spChg chg="mod ord">
          <ac:chgData name="Pascal Haab" userId="9fa86d09-8a65-46a6-9835-343004104ddc" providerId="ADAL" clId="{F09E2605-5BE6-4CCD-B8A2-822A5915C198}" dt="2022-04-12T14:25:46.744" v="1368" actId="700"/>
          <ac:spMkLst>
            <pc:docMk/>
            <pc:sldMk cId="1700362186" sldId="423"/>
            <ac:spMk id="2" creationId="{03951C4C-8975-453C-AFF7-EF02211747F4}"/>
          </ac:spMkLst>
        </pc:spChg>
        <pc:spChg chg="mod ord">
          <ac:chgData name="Pascal Haab" userId="9fa86d09-8a65-46a6-9835-343004104ddc" providerId="ADAL" clId="{F09E2605-5BE6-4CCD-B8A2-822A5915C198}" dt="2022-04-12T14:27:38.147" v="1393" actId="313"/>
          <ac:spMkLst>
            <pc:docMk/>
            <pc:sldMk cId="1700362186" sldId="423"/>
            <ac:spMk id="3" creationId="{1D45573E-9885-4A12-B87A-C82B23366434}"/>
          </ac:spMkLst>
        </pc:spChg>
        <pc:spChg chg="mod ord">
          <ac:chgData name="Pascal Haab" userId="9fa86d09-8a65-46a6-9835-343004104ddc" providerId="ADAL" clId="{F09E2605-5BE6-4CCD-B8A2-822A5915C198}" dt="2022-04-12T14:25:46.744" v="1368" actId="700"/>
          <ac:spMkLst>
            <pc:docMk/>
            <pc:sldMk cId="1700362186" sldId="423"/>
            <ac:spMk id="4" creationId="{8EC3DEEF-E5ED-4E75-9B05-DF783618CE7A}"/>
          </ac:spMkLst>
        </pc:spChg>
        <pc:spChg chg="add del mod ord">
          <ac:chgData name="Pascal Haab" userId="9fa86d09-8a65-46a6-9835-343004104ddc" providerId="ADAL" clId="{F09E2605-5BE6-4CCD-B8A2-822A5915C198}" dt="2022-04-12T14:26:06.761" v="1369" actId="931"/>
          <ac:spMkLst>
            <pc:docMk/>
            <pc:sldMk cId="1700362186" sldId="423"/>
            <ac:spMk id="5" creationId="{0C1C6168-B1D0-42D6-A24B-34CBCBE7241E}"/>
          </ac:spMkLst>
        </pc:spChg>
        <pc:picChg chg="add mod modCrop">
          <ac:chgData name="Pascal Haab" userId="9fa86d09-8a65-46a6-9835-343004104ddc" providerId="ADAL" clId="{F09E2605-5BE6-4CCD-B8A2-822A5915C198}" dt="2022-04-12T14:26:59.261" v="1384" actId="1076"/>
          <ac:picMkLst>
            <pc:docMk/>
            <pc:sldMk cId="1700362186" sldId="423"/>
            <ac:picMk id="7" creationId="{BFA290A9-2C67-44A8-A8D2-748FFED347F3}"/>
          </ac:picMkLst>
        </pc:picChg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901596723" sldId="427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234943423" sldId="429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58341962" sldId="430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636799100" sldId="432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686707719" sldId="433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3796880864" sldId="434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4010054544" sldId="435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008693758" sldId="436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1076021420" sldId="437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401755555" sldId="438"/>
        </pc:sldMkLst>
      </pc:sldChg>
      <pc:sldChg chg="del">
        <pc:chgData name="Pascal Haab" userId="9fa86d09-8a65-46a6-9835-343004104ddc" providerId="ADAL" clId="{F09E2605-5BE6-4CCD-B8A2-822A5915C198}" dt="2022-04-12T13:36:32.886" v="0" actId="47"/>
        <pc:sldMkLst>
          <pc:docMk/>
          <pc:sldMk cId="2103938663" sldId="439"/>
        </pc:sldMkLst>
      </pc:sldChg>
      <pc:sldMasterChg chg="delSldLayout">
        <pc:chgData name="Pascal Haab" userId="9fa86d09-8a65-46a6-9835-343004104ddc" providerId="ADAL" clId="{F09E2605-5BE6-4CCD-B8A2-822A5915C198}" dt="2022-04-12T13:36:32.886" v="0" actId="47"/>
        <pc:sldMasterMkLst>
          <pc:docMk/>
          <pc:sldMasterMk cId="2078659276" sldId="2147483648"/>
        </pc:sldMasterMkLst>
        <pc:sldLayoutChg chg="del">
          <pc:chgData name="Pascal Haab" userId="9fa86d09-8a65-46a6-9835-343004104ddc" providerId="ADAL" clId="{F09E2605-5BE6-4CCD-B8A2-822A5915C198}" dt="2022-04-12T13:36:32.886" v="0" actId="47"/>
          <pc:sldLayoutMkLst>
            <pc:docMk/>
            <pc:sldMasterMk cId="2078659276" sldId="2147483648"/>
            <pc:sldLayoutMk cId="1247241246" sldId="2147483663"/>
          </pc:sldLayoutMkLst>
        </pc:sldLayoutChg>
        <pc:sldLayoutChg chg="del">
          <pc:chgData name="Pascal Haab" userId="9fa86d09-8a65-46a6-9835-343004104ddc" providerId="ADAL" clId="{F09E2605-5BE6-4CCD-B8A2-822A5915C198}" dt="2022-04-12T13:36:32.886" v="0" actId="47"/>
          <pc:sldLayoutMkLst>
            <pc:docMk/>
            <pc:sldMasterMk cId="2078659276" sldId="2147483648"/>
            <pc:sldLayoutMk cId="2549777957" sldId="2147483664"/>
          </pc:sldLayoutMkLst>
        </pc:sldLayoutChg>
      </pc:sldMasterChg>
    </pc:docChg>
  </pc:docChgLst>
  <pc:docChgLst>
    <pc:chgData name="Pascal Haab" userId="9fa86d09-8a65-46a6-9835-343004104ddc" providerId="ADAL" clId="{39288853-433D-4318-BCDC-E205ED3FA9C3}"/>
    <pc:docChg chg="undo custSel addSld delSld modSld">
      <pc:chgData name="Pascal Haab" userId="9fa86d09-8a65-46a6-9835-343004104ddc" providerId="ADAL" clId="{39288853-433D-4318-BCDC-E205ED3FA9C3}" dt="2022-01-27T15:20:01.646" v="1486" actId="113"/>
      <pc:docMkLst>
        <pc:docMk/>
      </pc:docMkLst>
      <pc:sldChg chg="delSp modSp mod">
        <pc:chgData name="Pascal Haab" userId="9fa86d09-8a65-46a6-9835-343004104ddc" providerId="ADAL" clId="{39288853-433D-4318-BCDC-E205ED3FA9C3}" dt="2022-01-27T14:41:06.874" v="53" actId="6549"/>
        <pc:sldMkLst>
          <pc:docMk/>
          <pc:sldMk cId="2468844317" sldId="260"/>
        </pc:sldMkLst>
        <pc:spChg chg="mod">
          <ac:chgData name="Pascal Haab" userId="9fa86d09-8a65-46a6-9835-343004104ddc" providerId="ADAL" clId="{39288853-433D-4318-BCDC-E205ED3FA9C3}" dt="2022-01-27T14:41:06.874" v="53" actId="6549"/>
          <ac:spMkLst>
            <pc:docMk/>
            <pc:sldMk cId="2468844317" sldId="260"/>
            <ac:spMk id="7" creationId="{2FAB54DB-C0B4-40E0-BA84-C7A8C36B39A9}"/>
          </ac:spMkLst>
        </pc:spChg>
        <pc:spChg chg="del">
          <ac:chgData name="Pascal Haab" userId="9fa86d09-8a65-46a6-9835-343004104ddc" providerId="ADAL" clId="{39288853-433D-4318-BCDC-E205ED3FA9C3}" dt="2022-01-27T14:40:27.970" v="1" actId="478"/>
          <ac:spMkLst>
            <pc:docMk/>
            <pc:sldMk cId="2468844317" sldId="260"/>
            <ac:spMk id="23" creationId="{8BD3C467-6312-4E0C-9C73-75CEA2BAFB42}"/>
          </ac:spMkLst>
        </pc:spChg>
        <pc:picChg chg="del">
          <ac:chgData name="Pascal Haab" userId="9fa86d09-8a65-46a6-9835-343004104ddc" providerId="ADAL" clId="{39288853-433D-4318-BCDC-E205ED3FA9C3}" dt="2022-01-27T14:40:26.902" v="0" actId="478"/>
          <ac:picMkLst>
            <pc:docMk/>
            <pc:sldMk cId="2468844317" sldId="260"/>
            <ac:picMk id="21" creationId="{267B3036-9406-45A2-BF12-691EB557BC09}"/>
          </ac:picMkLst>
        </pc:picChg>
      </pc:sldChg>
      <pc:sldChg chg="modSp mod">
        <pc:chgData name="Pascal Haab" userId="9fa86d09-8a65-46a6-9835-343004104ddc" providerId="ADAL" clId="{39288853-433D-4318-BCDC-E205ED3FA9C3}" dt="2022-01-27T15:19:03.449" v="1429" actId="20577"/>
        <pc:sldMkLst>
          <pc:docMk/>
          <pc:sldMk cId="3357047320" sldId="274"/>
        </pc:sldMkLst>
        <pc:spChg chg="mod">
          <ac:chgData name="Pascal Haab" userId="9fa86d09-8a65-46a6-9835-343004104ddc" providerId="ADAL" clId="{39288853-433D-4318-BCDC-E205ED3FA9C3}" dt="2022-01-27T15:19:03.449" v="1429" actId="20577"/>
          <ac:spMkLst>
            <pc:docMk/>
            <pc:sldMk cId="3357047320" sldId="274"/>
            <ac:spMk id="8" creationId="{320FBCF7-C0D1-4454-AE57-CF435CA573F9}"/>
          </ac:spMkLst>
        </pc:spChg>
        <pc:picChg chg="mod">
          <ac:chgData name="Pascal Haab" userId="9fa86d09-8a65-46a6-9835-343004104ddc" providerId="ADAL" clId="{39288853-433D-4318-BCDC-E205ED3FA9C3}" dt="2022-01-27T14:41:30.978" v="54" actId="29295"/>
          <ac:picMkLst>
            <pc:docMk/>
            <pc:sldMk cId="3357047320" sldId="274"/>
            <ac:picMk id="5" creationId="{574CCFA8-A34F-4E14-BE2E-78FDF89FDD47}"/>
          </ac:picMkLst>
        </pc:picChg>
      </pc:sldChg>
      <pc:sldChg chg="modSp mod">
        <pc:chgData name="Pascal Haab" userId="9fa86d09-8a65-46a6-9835-343004104ddc" providerId="ADAL" clId="{39288853-433D-4318-BCDC-E205ED3FA9C3}" dt="2022-01-27T15:14:28.402" v="1316" actId="1037"/>
        <pc:sldMkLst>
          <pc:docMk/>
          <pc:sldMk cId="1101756891" sldId="306"/>
        </pc:sldMkLst>
        <pc:picChg chg="mod">
          <ac:chgData name="Pascal Haab" userId="9fa86d09-8a65-46a6-9835-343004104ddc" providerId="ADAL" clId="{39288853-433D-4318-BCDC-E205ED3FA9C3}" dt="2022-01-27T15:14:28.402" v="1316" actId="1037"/>
          <ac:picMkLst>
            <pc:docMk/>
            <pc:sldMk cId="1101756891" sldId="306"/>
            <ac:picMk id="5" creationId="{00000000-0000-0000-0000-000000000000}"/>
          </ac:picMkLst>
        </pc:picChg>
      </pc:sldChg>
      <pc:sldChg chg="modNotesTx">
        <pc:chgData name="Pascal Haab" userId="9fa86d09-8a65-46a6-9835-343004104ddc" providerId="ADAL" clId="{39288853-433D-4318-BCDC-E205ED3FA9C3}" dt="2022-01-27T14:45:14.598" v="71" actId="20577"/>
        <pc:sldMkLst>
          <pc:docMk/>
          <pc:sldMk cId="4090085852" sldId="311"/>
        </pc:sldMkLst>
      </pc:sldChg>
      <pc:sldChg chg="modSp mod modNotesTx">
        <pc:chgData name="Pascal Haab" userId="9fa86d09-8a65-46a6-9835-343004104ddc" providerId="ADAL" clId="{39288853-433D-4318-BCDC-E205ED3FA9C3}" dt="2022-01-27T15:18:50.513" v="1427" actId="20577"/>
        <pc:sldMkLst>
          <pc:docMk/>
          <pc:sldMk cId="3169828638" sldId="330"/>
        </pc:sldMkLst>
        <pc:spChg chg="mod">
          <ac:chgData name="Pascal Haab" userId="9fa86d09-8a65-46a6-9835-343004104ddc" providerId="ADAL" clId="{39288853-433D-4318-BCDC-E205ED3FA9C3}" dt="2022-01-27T15:18:50.513" v="1427" actId="20577"/>
          <ac:spMkLst>
            <pc:docMk/>
            <pc:sldMk cId="3169828638" sldId="330"/>
            <ac:spMk id="17" creationId="{10E739E0-FD76-4FEA-BC4A-9EF6E750AB11}"/>
          </ac:spMkLst>
        </pc:spChg>
      </pc:sldChg>
      <pc:sldChg chg="modSp mod">
        <pc:chgData name="Pascal Haab" userId="9fa86d09-8a65-46a6-9835-343004104ddc" providerId="ADAL" clId="{39288853-433D-4318-BCDC-E205ED3FA9C3}" dt="2022-01-27T15:20:01.646" v="1486" actId="113"/>
        <pc:sldMkLst>
          <pc:docMk/>
          <pc:sldMk cId="780460023" sldId="333"/>
        </pc:sldMkLst>
        <pc:spChg chg="mod">
          <ac:chgData name="Pascal Haab" userId="9fa86d09-8a65-46a6-9835-343004104ddc" providerId="ADAL" clId="{39288853-433D-4318-BCDC-E205ED3FA9C3}" dt="2022-01-27T15:20:01.646" v="1486" actId="113"/>
          <ac:spMkLst>
            <pc:docMk/>
            <pc:sldMk cId="780460023" sldId="333"/>
            <ac:spMk id="12" creationId="{42523041-7DEC-4853-911A-32F037A863A1}"/>
          </ac:spMkLst>
        </pc:spChg>
      </pc:sldChg>
      <pc:sldChg chg="del">
        <pc:chgData name="Pascal Haab" userId="9fa86d09-8a65-46a6-9835-343004104ddc" providerId="ADAL" clId="{39288853-433D-4318-BCDC-E205ED3FA9C3}" dt="2022-01-27T15:11:50.479" v="1275" actId="47"/>
        <pc:sldMkLst>
          <pc:docMk/>
          <pc:sldMk cId="4159038694" sldId="361"/>
        </pc:sldMkLst>
      </pc:sldChg>
      <pc:sldChg chg="modSp mod modNotesTx">
        <pc:chgData name="Pascal Haab" userId="9fa86d09-8a65-46a6-9835-343004104ddc" providerId="ADAL" clId="{39288853-433D-4318-BCDC-E205ED3FA9C3}" dt="2022-01-27T15:18:40.569" v="1425" actId="20577"/>
        <pc:sldMkLst>
          <pc:docMk/>
          <pc:sldMk cId="3848726447" sldId="382"/>
        </pc:sldMkLst>
        <pc:spChg chg="mod">
          <ac:chgData name="Pascal Haab" userId="9fa86d09-8a65-46a6-9835-343004104ddc" providerId="ADAL" clId="{39288853-433D-4318-BCDC-E205ED3FA9C3}" dt="2022-01-27T15:17:28.706" v="1334" actId="207"/>
          <ac:spMkLst>
            <pc:docMk/>
            <pc:sldMk cId="3848726447" sldId="382"/>
            <ac:spMk id="7" creationId="{6A828ECE-DE1E-47A6-90AC-09D196A62980}"/>
          </ac:spMkLst>
        </pc:spChg>
        <pc:picChg chg="mod modCrop">
          <ac:chgData name="Pascal Haab" userId="9fa86d09-8a65-46a6-9835-343004104ddc" providerId="ADAL" clId="{39288853-433D-4318-BCDC-E205ED3FA9C3}" dt="2022-01-27T15:17:17.204" v="1330" actId="1076"/>
          <ac:picMkLst>
            <pc:docMk/>
            <pc:sldMk cId="3848726447" sldId="382"/>
            <ac:picMk id="6" creationId="{DFF94FE3-DE9C-458A-B8D5-9F284F9609FB}"/>
          </ac:picMkLst>
        </pc:picChg>
      </pc:sldChg>
      <pc:sldChg chg="modSp mod">
        <pc:chgData name="Pascal Haab" userId="9fa86d09-8a65-46a6-9835-343004104ddc" providerId="ADAL" clId="{39288853-433D-4318-BCDC-E205ED3FA9C3}" dt="2022-01-27T15:12:37.709" v="1279" actId="1076"/>
        <pc:sldMkLst>
          <pc:docMk/>
          <pc:sldMk cId="270446596" sldId="389"/>
        </pc:sldMkLst>
        <pc:spChg chg="mod">
          <ac:chgData name="Pascal Haab" userId="9fa86d09-8a65-46a6-9835-343004104ddc" providerId="ADAL" clId="{39288853-433D-4318-BCDC-E205ED3FA9C3}" dt="2022-01-27T15:12:37.709" v="1279" actId="1076"/>
          <ac:spMkLst>
            <pc:docMk/>
            <pc:sldMk cId="270446596" sldId="389"/>
            <ac:spMk id="13" creationId="{426BAE63-9608-402E-8773-486A56AA7A23}"/>
          </ac:spMkLst>
        </pc:spChg>
      </pc:sldChg>
      <pc:sldChg chg="modSp mod">
        <pc:chgData name="Pascal Haab" userId="9fa86d09-8a65-46a6-9835-343004104ddc" providerId="ADAL" clId="{39288853-433D-4318-BCDC-E205ED3FA9C3}" dt="2022-01-27T14:44:08.983" v="68" actId="1076"/>
        <pc:sldMkLst>
          <pc:docMk/>
          <pc:sldMk cId="1896521547" sldId="390"/>
        </pc:sldMkLst>
        <pc:spChg chg="mod">
          <ac:chgData name="Pascal Haab" userId="9fa86d09-8a65-46a6-9835-343004104ddc" providerId="ADAL" clId="{39288853-433D-4318-BCDC-E205ED3FA9C3}" dt="2022-01-27T14:43:28.005" v="64" actId="1076"/>
          <ac:spMkLst>
            <pc:docMk/>
            <pc:sldMk cId="1896521547" sldId="390"/>
            <ac:spMk id="9" creationId="{6D960F7A-426A-4C8A-AAD9-EAD2A9B0C9FC}"/>
          </ac:spMkLst>
        </pc:spChg>
        <pc:spChg chg="mod">
          <ac:chgData name="Pascal Haab" userId="9fa86d09-8a65-46a6-9835-343004104ddc" providerId="ADAL" clId="{39288853-433D-4318-BCDC-E205ED3FA9C3}" dt="2022-01-27T14:43:23.724" v="63" actId="1076"/>
          <ac:spMkLst>
            <pc:docMk/>
            <pc:sldMk cId="1896521547" sldId="390"/>
            <ac:spMk id="10" creationId="{C23B3B32-EE7A-4F09-85C5-CD577605E481}"/>
          </ac:spMkLst>
        </pc:spChg>
        <pc:spChg chg="mod">
          <ac:chgData name="Pascal Haab" userId="9fa86d09-8a65-46a6-9835-343004104ddc" providerId="ADAL" clId="{39288853-433D-4318-BCDC-E205ED3FA9C3}" dt="2022-01-27T14:43:21.228" v="62" actId="1076"/>
          <ac:spMkLst>
            <pc:docMk/>
            <pc:sldMk cId="1896521547" sldId="390"/>
            <ac:spMk id="11" creationId="{9146C303-969F-4D77-B3F3-BD44287D2721}"/>
          </ac:spMkLst>
        </pc:spChg>
        <pc:spChg chg="mod">
          <ac:chgData name="Pascal Haab" userId="9fa86d09-8a65-46a6-9835-343004104ddc" providerId="ADAL" clId="{39288853-433D-4318-BCDC-E205ED3FA9C3}" dt="2022-01-27T14:44:08.983" v="68" actId="1076"/>
          <ac:spMkLst>
            <pc:docMk/>
            <pc:sldMk cId="1896521547" sldId="390"/>
            <ac:spMk id="12" creationId="{1E8ABE87-9F02-4A6E-BB20-87554592059F}"/>
          </ac:spMkLst>
        </pc:spChg>
        <pc:picChg chg="mod">
          <ac:chgData name="Pascal Haab" userId="9fa86d09-8a65-46a6-9835-343004104ddc" providerId="ADAL" clId="{39288853-433D-4318-BCDC-E205ED3FA9C3}" dt="2022-01-27T14:43:42.230" v="66" actId="29295"/>
          <ac:picMkLst>
            <pc:docMk/>
            <pc:sldMk cId="1896521547" sldId="390"/>
            <ac:picMk id="8" creationId="{B80F66F1-A650-40DE-85F6-A263DFAE4780}"/>
          </ac:picMkLst>
        </pc:picChg>
      </pc:sldChg>
      <pc:sldChg chg="modSp mod">
        <pc:chgData name="Pascal Haab" userId="9fa86d09-8a65-46a6-9835-343004104ddc" providerId="ADAL" clId="{39288853-433D-4318-BCDC-E205ED3FA9C3}" dt="2022-01-27T15:12:19.637" v="1278" actId="14100"/>
        <pc:sldMkLst>
          <pc:docMk/>
          <pc:sldMk cId="4189692663" sldId="396"/>
        </pc:sldMkLst>
        <pc:spChg chg="mod">
          <ac:chgData name="Pascal Haab" userId="9fa86d09-8a65-46a6-9835-343004104ddc" providerId="ADAL" clId="{39288853-433D-4318-BCDC-E205ED3FA9C3}" dt="2022-01-27T15:12:19.637" v="1278" actId="14100"/>
          <ac:spMkLst>
            <pc:docMk/>
            <pc:sldMk cId="4189692663" sldId="396"/>
            <ac:spMk id="9" creationId="{4DC2A42A-2068-4E54-B1B6-E1601B42D253}"/>
          </ac:spMkLst>
        </pc:spChg>
        <pc:picChg chg="mod">
          <ac:chgData name="Pascal Haab" userId="9fa86d09-8a65-46a6-9835-343004104ddc" providerId="ADAL" clId="{39288853-433D-4318-BCDC-E205ED3FA9C3}" dt="2022-01-27T15:12:12.796" v="1276" actId="29295"/>
          <ac:picMkLst>
            <pc:docMk/>
            <pc:sldMk cId="4189692663" sldId="396"/>
            <ac:picMk id="8" creationId="{BE831EBB-3690-4499-8424-D0D1B34D0B9D}"/>
          </ac:picMkLst>
        </pc:picChg>
      </pc:sldChg>
      <pc:sldChg chg="modSp mod">
        <pc:chgData name="Pascal Haab" userId="9fa86d09-8a65-46a6-9835-343004104ddc" providerId="ADAL" clId="{39288853-433D-4318-BCDC-E205ED3FA9C3}" dt="2022-01-27T15:14:05.320" v="1312" actId="20577"/>
        <pc:sldMkLst>
          <pc:docMk/>
          <pc:sldMk cId="478915207" sldId="400"/>
        </pc:sldMkLst>
        <pc:spChg chg="mod">
          <ac:chgData name="Pascal Haab" userId="9fa86d09-8a65-46a6-9835-343004104ddc" providerId="ADAL" clId="{39288853-433D-4318-BCDC-E205ED3FA9C3}" dt="2022-01-27T15:14:05.320" v="1312" actId="20577"/>
          <ac:spMkLst>
            <pc:docMk/>
            <pc:sldMk cId="478915207" sldId="400"/>
            <ac:spMk id="2" creationId="{78A6C983-B7D8-4008-B64F-518638EDA14C}"/>
          </ac:spMkLst>
        </pc:spChg>
      </pc:sldChg>
      <pc:sldChg chg="modSp mod">
        <pc:chgData name="Pascal Haab" userId="9fa86d09-8a65-46a6-9835-343004104ddc" providerId="ADAL" clId="{39288853-433D-4318-BCDC-E205ED3FA9C3}" dt="2022-01-27T15:15:22.639" v="1318" actId="6549"/>
        <pc:sldMkLst>
          <pc:docMk/>
          <pc:sldMk cId="3582291415" sldId="413"/>
        </pc:sldMkLst>
        <pc:spChg chg="mod">
          <ac:chgData name="Pascal Haab" userId="9fa86d09-8a65-46a6-9835-343004104ddc" providerId="ADAL" clId="{39288853-433D-4318-BCDC-E205ED3FA9C3}" dt="2022-01-27T15:15:02.298" v="1317" actId="14100"/>
          <ac:spMkLst>
            <pc:docMk/>
            <pc:sldMk cId="3582291415" sldId="413"/>
            <ac:spMk id="2" creationId="{00000000-0000-0000-0000-000000000000}"/>
          </ac:spMkLst>
        </pc:spChg>
        <pc:spChg chg="mod">
          <ac:chgData name="Pascal Haab" userId="9fa86d09-8a65-46a6-9835-343004104ddc" providerId="ADAL" clId="{39288853-433D-4318-BCDC-E205ED3FA9C3}" dt="2022-01-27T15:15:22.639" v="1318" actId="6549"/>
          <ac:spMkLst>
            <pc:docMk/>
            <pc:sldMk cId="3582291415" sldId="413"/>
            <ac:spMk id="6" creationId="{557FAA7A-3599-4104-AC55-E182A0D6C500}"/>
          </ac:spMkLst>
        </pc:spChg>
      </pc:sldChg>
      <pc:sldChg chg="modSp mod">
        <pc:chgData name="Pascal Haab" userId="9fa86d09-8a65-46a6-9835-343004104ddc" providerId="ADAL" clId="{39288853-433D-4318-BCDC-E205ED3FA9C3}" dt="2022-01-27T15:15:43.260" v="1320" actId="20577"/>
        <pc:sldMkLst>
          <pc:docMk/>
          <pc:sldMk cId="2153861706" sldId="418"/>
        </pc:sldMkLst>
        <pc:spChg chg="mod">
          <ac:chgData name="Pascal Haab" userId="9fa86d09-8a65-46a6-9835-343004104ddc" providerId="ADAL" clId="{39288853-433D-4318-BCDC-E205ED3FA9C3}" dt="2022-01-27T15:15:43.260" v="1320" actId="20577"/>
          <ac:spMkLst>
            <pc:docMk/>
            <pc:sldMk cId="2153861706" sldId="418"/>
            <ac:spMk id="2" creationId="{00000000-0000-0000-0000-000000000000}"/>
          </ac:spMkLst>
        </pc:spChg>
      </pc:sldChg>
      <pc:sldChg chg="modSp mod">
        <pc:chgData name="Pascal Haab" userId="9fa86d09-8a65-46a6-9835-343004104ddc" providerId="ADAL" clId="{39288853-433D-4318-BCDC-E205ED3FA9C3}" dt="2022-01-27T14:43:01.399" v="61" actId="6549"/>
        <pc:sldMkLst>
          <pc:docMk/>
          <pc:sldMk cId="2901596723" sldId="427"/>
        </pc:sldMkLst>
        <pc:spChg chg="mod">
          <ac:chgData name="Pascal Haab" userId="9fa86d09-8a65-46a6-9835-343004104ddc" providerId="ADAL" clId="{39288853-433D-4318-BCDC-E205ED3FA9C3}" dt="2022-01-27T14:42:41.930" v="58" actId="20577"/>
          <ac:spMkLst>
            <pc:docMk/>
            <pc:sldMk cId="2901596723" sldId="427"/>
            <ac:spMk id="2" creationId="{8EC2F65C-6EE6-4BEA-B4CE-5A40A8C42F86}"/>
          </ac:spMkLst>
        </pc:spChg>
        <pc:spChg chg="mod">
          <ac:chgData name="Pascal Haab" userId="9fa86d09-8a65-46a6-9835-343004104ddc" providerId="ADAL" clId="{39288853-433D-4318-BCDC-E205ED3FA9C3}" dt="2022-01-27T14:43:01.399" v="61" actId="6549"/>
          <ac:spMkLst>
            <pc:docMk/>
            <pc:sldMk cId="2901596723" sldId="427"/>
            <ac:spMk id="6" creationId="{B4591C3F-EA9A-43E0-9F69-0E29273D107B}"/>
          </ac:spMkLst>
        </pc:spChg>
      </pc:sldChg>
      <pc:sldChg chg="modSp mod">
        <pc:chgData name="Pascal Haab" userId="9fa86d09-8a65-46a6-9835-343004104ddc" providerId="ADAL" clId="{39288853-433D-4318-BCDC-E205ED3FA9C3}" dt="2022-01-27T15:16:25.618" v="1324" actId="20577"/>
        <pc:sldMkLst>
          <pc:docMk/>
          <pc:sldMk cId="1234943423" sldId="429"/>
        </pc:sldMkLst>
        <pc:spChg chg="mod">
          <ac:chgData name="Pascal Haab" userId="9fa86d09-8a65-46a6-9835-343004104ddc" providerId="ADAL" clId="{39288853-433D-4318-BCDC-E205ED3FA9C3}" dt="2022-01-27T15:16:25.618" v="1324" actId="20577"/>
          <ac:spMkLst>
            <pc:docMk/>
            <pc:sldMk cId="1234943423" sldId="429"/>
            <ac:spMk id="6" creationId="{40267BD0-16F2-49C4-80FE-E174D66A51B2}"/>
          </ac:spMkLst>
        </pc:spChg>
      </pc:sldChg>
      <pc:sldChg chg="modSp mod modNotesTx">
        <pc:chgData name="Pascal Haab" userId="9fa86d09-8a65-46a6-9835-343004104ddc" providerId="ADAL" clId="{39288853-433D-4318-BCDC-E205ED3FA9C3}" dt="2022-01-27T15:11:34.607" v="1274" actId="20577"/>
        <pc:sldMkLst>
          <pc:docMk/>
          <pc:sldMk cId="58341962" sldId="430"/>
        </pc:sldMkLst>
        <pc:spChg chg="mod">
          <ac:chgData name="Pascal Haab" userId="9fa86d09-8a65-46a6-9835-343004104ddc" providerId="ADAL" clId="{39288853-433D-4318-BCDC-E205ED3FA9C3}" dt="2022-01-27T15:11:19.839" v="1242" actId="20577"/>
          <ac:spMkLst>
            <pc:docMk/>
            <pc:sldMk cId="58341962" sldId="430"/>
            <ac:spMk id="2" creationId="{78A6C983-B7D8-4008-B64F-518638EDA14C}"/>
          </ac:spMkLst>
        </pc:spChg>
      </pc:sldChg>
      <pc:sldChg chg="addSp delSp modSp new mod modClrScheme chgLayout">
        <pc:chgData name="Pascal Haab" userId="9fa86d09-8a65-46a6-9835-343004104ddc" providerId="ADAL" clId="{39288853-433D-4318-BCDC-E205ED3FA9C3}" dt="2022-01-27T15:01:36.564" v="547" actId="948"/>
        <pc:sldMkLst>
          <pc:docMk/>
          <pc:sldMk cId="4010054544" sldId="435"/>
        </pc:sldMkLst>
        <pc:spChg chg="mod ord">
          <ac:chgData name="Pascal Haab" userId="9fa86d09-8a65-46a6-9835-343004104ddc" providerId="ADAL" clId="{39288853-433D-4318-BCDC-E205ED3FA9C3}" dt="2022-01-27T14:54:49.524" v="185" actId="700"/>
          <ac:spMkLst>
            <pc:docMk/>
            <pc:sldMk cId="4010054544" sldId="435"/>
            <ac:spMk id="2" creationId="{DCCF52F6-6F07-4BD3-9796-A00D1F726916}"/>
          </ac:spMkLst>
        </pc:spChg>
        <pc:spChg chg="del mod ord">
          <ac:chgData name="Pascal Haab" userId="9fa86d09-8a65-46a6-9835-343004104ddc" providerId="ADAL" clId="{39288853-433D-4318-BCDC-E205ED3FA9C3}" dt="2022-01-27T14:54:49.524" v="185" actId="700"/>
          <ac:spMkLst>
            <pc:docMk/>
            <pc:sldMk cId="4010054544" sldId="435"/>
            <ac:spMk id="3" creationId="{5811F077-D390-4AC9-B0A9-C97EFF30137F}"/>
          </ac:spMkLst>
        </pc:spChg>
        <pc:spChg chg="del">
          <ac:chgData name="Pascal Haab" userId="9fa86d09-8a65-46a6-9835-343004104ddc" providerId="ADAL" clId="{39288853-433D-4318-BCDC-E205ED3FA9C3}" dt="2022-01-27T14:54:49.524" v="185" actId="700"/>
          <ac:spMkLst>
            <pc:docMk/>
            <pc:sldMk cId="4010054544" sldId="435"/>
            <ac:spMk id="4" creationId="{7B193B72-D217-445D-8506-B4AF471A9271}"/>
          </ac:spMkLst>
        </pc:spChg>
        <pc:spChg chg="mod ord">
          <ac:chgData name="Pascal Haab" userId="9fa86d09-8a65-46a6-9835-343004104ddc" providerId="ADAL" clId="{39288853-433D-4318-BCDC-E205ED3FA9C3}" dt="2022-01-27T14:54:49.524" v="185" actId="700"/>
          <ac:spMkLst>
            <pc:docMk/>
            <pc:sldMk cId="4010054544" sldId="435"/>
            <ac:spMk id="5" creationId="{A7A27288-4F7C-48FF-AF88-566EFF4B9E5F}"/>
          </ac:spMkLst>
        </pc:spChg>
        <pc:spChg chg="add del mod ord">
          <ac:chgData name="Pascal Haab" userId="9fa86d09-8a65-46a6-9835-343004104ddc" providerId="ADAL" clId="{39288853-433D-4318-BCDC-E205ED3FA9C3}" dt="2022-01-27T14:55:26.731" v="186" actId="931"/>
          <ac:spMkLst>
            <pc:docMk/>
            <pc:sldMk cId="4010054544" sldId="435"/>
            <ac:spMk id="6" creationId="{A4C37281-F090-44AB-B270-B06AAA9487DE}"/>
          </ac:spMkLst>
        </pc:spChg>
        <pc:spChg chg="add mod">
          <ac:chgData name="Pascal Haab" userId="9fa86d09-8a65-46a6-9835-343004104ddc" providerId="ADAL" clId="{39288853-433D-4318-BCDC-E205ED3FA9C3}" dt="2022-01-27T14:56:15.384" v="215" actId="207"/>
          <ac:spMkLst>
            <pc:docMk/>
            <pc:sldMk cId="4010054544" sldId="435"/>
            <ac:spMk id="9" creationId="{2FE8237E-26C2-4E2E-84DB-F903A1428B37}"/>
          </ac:spMkLst>
        </pc:spChg>
        <pc:spChg chg="add mod">
          <ac:chgData name="Pascal Haab" userId="9fa86d09-8a65-46a6-9835-343004104ddc" providerId="ADAL" clId="{39288853-433D-4318-BCDC-E205ED3FA9C3}" dt="2022-01-27T15:01:36.564" v="547" actId="948"/>
          <ac:spMkLst>
            <pc:docMk/>
            <pc:sldMk cId="4010054544" sldId="435"/>
            <ac:spMk id="10" creationId="{1ADAE9B4-270D-4359-B030-1C30F163FE3C}"/>
          </ac:spMkLst>
        </pc:spChg>
        <pc:picChg chg="add mod modCrop">
          <ac:chgData name="Pascal Haab" userId="9fa86d09-8a65-46a6-9835-343004104ddc" providerId="ADAL" clId="{39288853-433D-4318-BCDC-E205ED3FA9C3}" dt="2022-01-27T14:55:39.768" v="190" actId="29295"/>
          <ac:picMkLst>
            <pc:docMk/>
            <pc:sldMk cId="4010054544" sldId="435"/>
            <ac:picMk id="8" creationId="{65043005-2A3E-42E2-AE1B-CDFEF4F25475}"/>
          </ac:picMkLst>
        </pc:picChg>
      </pc:sldChg>
      <pc:sldChg chg="addSp delSp modSp new mod modNotesTx">
        <pc:chgData name="Pascal Haab" userId="9fa86d09-8a65-46a6-9835-343004104ddc" providerId="ADAL" clId="{39288853-433D-4318-BCDC-E205ED3FA9C3}" dt="2022-01-27T15:10:47.155" v="1217" actId="20577"/>
        <pc:sldMkLst>
          <pc:docMk/>
          <pc:sldMk cId="1008693758" sldId="436"/>
        </pc:sldMkLst>
        <pc:spChg chg="del">
          <ac:chgData name="Pascal Haab" userId="9fa86d09-8a65-46a6-9835-343004104ddc" providerId="ADAL" clId="{39288853-433D-4318-BCDC-E205ED3FA9C3}" dt="2022-01-27T15:02:01.678" v="558" actId="478"/>
          <ac:spMkLst>
            <pc:docMk/>
            <pc:sldMk cId="1008693758" sldId="436"/>
            <ac:spMk id="2" creationId="{DA988161-F49C-4283-8A0D-BDDC1299BA9B}"/>
          </ac:spMkLst>
        </pc:spChg>
        <pc:spChg chg="del">
          <ac:chgData name="Pascal Haab" userId="9fa86d09-8a65-46a6-9835-343004104ddc" providerId="ADAL" clId="{39288853-433D-4318-BCDC-E205ED3FA9C3}" dt="2022-01-27T15:03:00.861" v="559" actId="931"/>
          <ac:spMkLst>
            <pc:docMk/>
            <pc:sldMk cId="1008693758" sldId="436"/>
            <ac:spMk id="5" creationId="{16B92307-8A89-4600-920D-A398517B6A3F}"/>
          </ac:spMkLst>
        </pc:spChg>
        <pc:spChg chg="mod">
          <ac:chgData name="Pascal Haab" userId="9fa86d09-8a65-46a6-9835-343004104ddc" providerId="ADAL" clId="{39288853-433D-4318-BCDC-E205ED3FA9C3}" dt="2022-01-27T15:01:58.418" v="557" actId="5793"/>
          <ac:spMkLst>
            <pc:docMk/>
            <pc:sldMk cId="1008693758" sldId="436"/>
            <ac:spMk id="6" creationId="{D3E6B805-9764-487E-9AA3-09A7AFB0210C}"/>
          </ac:spMkLst>
        </pc:spChg>
        <pc:spChg chg="add del mod">
          <ac:chgData name="Pascal Haab" userId="9fa86d09-8a65-46a6-9835-343004104ddc" providerId="ADAL" clId="{39288853-433D-4318-BCDC-E205ED3FA9C3}" dt="2022-01-27T15:03:34.188" v="565" actId="478"/>
          <ac:spMkLst>
            <pc:docMk/>
            <pc:sldMk cId="1008693758" sldId="436"/>
            <ac:spMk id="9" creationId="{9C7C1411-84F1-4D9A-A86C-3E014C052992}"/>
          </ac:spMkLst>
        </pc:spChg>
        <pc:spChg chg="add mod">
          <ac:chgData name="Pascal Haab" userId="9fa86d09-8a65-46a6-9835-343004104ddc" providerId="ADAL" clId="{39288853-433D-4318-BCDC-E205ED3FA9C3}" dt="2022-01-27T15:05:15.596" v="673" actId="1076"/>
          <ac:spMkLst>
            <pc:docMk/>
            <pc:sldMk cId="1008693758" sldId="436"/>
            <ac:spMk id="10" creationId="{C2B895DE-40C9-4C3D-81D4-565467441CE6}"/>
          </ac:spMkLst>
        </pc:spChg>
        <pc:spChg chg="add mod ord">
          <ac:chgData name="Pascal Haab" userId="9fa86d09-8a65-46a6-9835-343004104ddc" providerId="ADAL" clId="{39288853-433D-4318-BCDC-E205ED3FA9C3}" dt="2022-01-27T15:05:20.135" v="675" actId="167"/>
          <ac:spMkLst>
            <pc:docMk/>
            <pc:sldMk cId="1008693758" sldId="436"/>
            <ac:spMk id="11" creationId="{79497176-013E-44E7-A3DC-91C7CE01CC8A}"/>
          </ac:spMkLst>
        </pc:spChg>
        <pc:spChg chg="add mod">
          <ac:chgData name="Pascal Haab" userId="9fa86d09-8a65-46a6-9835-343004104ddc" providerId="ADAL" clId="{39288853-433D-4318-BCDC-E205ED3FA9C3}" dt="2022-01-27T15:05:11.731" v="671" actId="1076"/>
          <ac:spMkLst>
            <pc:docMk/>
            <pc:sldMk cId="1008693758" sldId="436"/>
            <ac:spMk id="12" creationId="{CC969DA0-10DA-488F-A97A-2B81136354AB}"/>
          </ac:spMkLst>
        </pc:spChg>
        <pc:spChg chg="add mod ord">
          <ac:chgData name="Pascal Haab" userId="9fa86d09-8a65-46a6-9835-343004104ddc" providerId="ADAL" clId="{39288853-433D-4318-BCDC-E205ED3FA9C3}" dt="2022-01-27T15:07:34.127" v="803" actId="1076"/>
          <ac:spMkLst>
            <pc:docMk/>
            <pc:sldMk cId="1008693758" sldId="436"/>
            <ac:spMk id="13" creationId="{95CC5E02-07C8-49CE-AD0A-E1092B1EBD57}"/>
          </ac:spMkLst>
        </pc:spChg>
        <pc:picChg chg="add mod ord modCrop">
          <ac:chgData name="Pascal Haab" userId="9fa86d09-8a65-46a6-9835-343004104ddc" providerId="ADAL" clId="{39288853-433D-4318-BCDC-E205ED3FA9C3}" dt="2022-01-27T15:05:50.226" v="683" actId="167"/>
          <ac:picMkLst>
            <pc:docMk/>
            <pc:sldMk cId="1008693758" sldId="436"/>
            <ac:picMk id="8" creationId="{A081A920-9118-4101-9970-EC01382B0179}"/>
          </ac:picMkLst>
        </pc:picChg>
      </pc:sldChg>
    </pc:docChg>
  </pc:docChgLst>
  <pc:docChgLst>
    <pc:chgData name="Pascal Haab" userId="9fa86d09-8a65-46a6-9835-343004104ddc" providerId="ADAL" clId="{8A9946BF-7D57-4FE3-814D-32A02DBD6D48}"/>
    <pc:docChg chg="undo custSel addSld delSld modSld">
      <pc:chgData name="Pascal Haab" userId="9fa86d09-8a65-46a6-9835-343004104ddc" providerId="ADAL" clId="{8A9946BF-7D57-4FE3-814D-32A02DBD6D48}" dt="2022-04-12T12:17:04.930" v="695" actId="14100"/>
      <pc:docMkLst>
        <pc:docMk/>
      </pc:docMkLst>
      <pc:sldChg chg="modSp mod">
        <pc:chgData name="Pascal Haab" userId="9fa86d09-8a65-46a6-9835-343004104ddc" providerId="ADAL" clId="{8A9946BF-7D57-4FE3-814D-32A02DBD6D48}" dt="2022-04-12T12:17:04.930" v="695" actId="14100"/>
        <pc:sldMkLst>
          <pc:docMk/>
          <pc:sldMk cId="3357047320" sldId="274"/>
        </pc:sldMkLst>
        <pc:spChg chg="mod">
          <ac:chgData name="Pascal Haab" userId="9fa86d09-8a65-46a6-9835-343004104ddc" providerId="ADAL" clId="{8A9946BF-7D57-4FE3-814D-32A02DBD6D48}" dt="2022-04-12T12:17:04.930" v="695" actId="14100"/>
          <ac:spMkLst>
            <pc:docMk/>
            <pc:sldMk cId="3357047320" sldId="274"/>
            <ac:spMk id="8" creationId="{320FBCF7-C0D1-4454-AE57-CF435CA573F9}"/>
          </ac:spMkLst>
        </pc:spChg>
        <pc:spChg chg="mod">
          <ac:chgData name="Pascal Haab" userId="9fa86d09-8a65-46a6-9835-343004104ddc" providerId="ADAL" clId="{8A9946BF-7D57-4FE3-814D-32A02DBD6D48}" dt="2022-04-12T12:17:04.930" v="695" actId="14100"/>
          <ac:spMkLst>
            <pc:docMk/>
            <pc:sldMk cId="3357047320" sldId="274"/>
            <ac:spMk id="9" creationId="{E6D5756B-C81F-4C0A-A95A-7E0809F4A1C9}"/>
          </ac:spMkLst>
        </pc:spChg>
        <pc:spChg chg="mod">
          <ac:chgData name="Pascal Haab" userId="9fa86d09-8a65-46a6-9835-343004104ddc" providerId="ADAL" clId="{8A9946BF-7D57-4FE3-814D-32A02DBD6D48}" dt="2022-04-12T12:17:04.930" v="695" actId="14100"/>
          <ac:spMkLst>
            <pc:docMk/>
            <pc:sldMk cId="3357047320" sldId="274"/>
            <ac:spMk id="14" creationId="{434523F5-2ACB-493F-AE57-D304DF153CF3}"/>
          </ac:spMkLst>
        </pc:spChg>
      </pc:sldChg>
      <pc:sldChg chg="modSp mod">
        <pc:chgData name="Pascal Haab" userId="9fa86d09-8a65-46a6-9835-343004104ddc" providerId="ADAL" clId="{8A9946BF-7D57-4FE3-814D-32A02DBD6D48}" dt="2022-02-01T19:54:38.877" v="63" actId="108"/>
        <pc:sldMkLst>
          <pc:docMk/>
          <pc:sldMk cId="1122899497" sldId="305"/>
        </pc:sldMkLst>
        <pc:spChg chg="mod">
          <ac:chgData name="Pascal Haab" userId="9fa86d09-8a65-46a6-9835-343004104ddc" providerId="ADAL" clId="{8A9946BF-7D57-4FE3-814D-32A02DBD6D48}" dt="2022-02-01T19:54:38.877" v="63" actId="108"/>
          <ac:spMkLst>
            <pc:docMk/>
            <pc:sldMk cId="1122899497" sldId="305"/>
            <ac:spMk id="4" creationId="{00000000-0000-0000-0000-000000000000}"/>
          </ac:spMkLst>
        </pc:spChg>
      </pc:sldChg>
      <pc:sldChg chg="modSp mod">
        <pc:chgData name="Pascal Haab" userId="9fa86d09-8a65-46a6-9835-343004104ddc" providerId="ADAL" clId="{8A9946BF-7D57-4FE3-814D-32A02DBD6D48}" dt="2022-02-01T19:53:39.626" v="60" actId="207"/>
        <pc:sldMkLst>
          <pc:docMk/>
          <pc:sldMk cId="1400703534" sldId="307"/>
        </pc:sldMkLst>
        <pc:spChg chg="mod">
          <ac:chgData name="Pascal Haab" userId="9fa86d09-8a65-46a6-9835-343004104ddc" providerId="ADAL" clId="{8A9946BF-7D57-4FE3-814D-32A02DBD6D48}" dt="2022-02-01T19:53:39.626" v="60" actId="207"/>
          <ac:spMkLst>
            <pc:docMk/>
            <pc:sldMk cId="1400703534" sldId="307"/>
            <ac:spMk id="6" creationId="{00000000-0000-0000-0000-000000000000}"/>
          </ac:spMkLst>
        </pc:spChg>
      </pc:sldChg>
      <pc:sldChg chg="del">
        <pc:chgData name="Pascal Haab" userId="9fa86d09-8a65-46a6-9835-343004104ddc" providerId="ADAL" clId="{8A9946BF-7D57-4FE3-814D-32A02DBD6D48}" dt="2022-02-01T19:49:16.900" v="0" actId="47"/>
        <pc:sldMkLst>
          <pc:docMk/>
          <pc:sldMk cId="3385833284" sldId="310"/>
        </pc:sldMkLst>
      </pc:sldChg>
      <pc:sldChg chg="modSp mod">
        <pc:chgData name="Pascal Haab" userId="9fa86d09-8a65-46a6-9835-343004104ddc" providerId="ADAL" clId="{8A9946BF-7D57-4FE3-814D-32A02DBD6D48}" dt="2022-04-12T12:12:08.793" v="694" actId="20577"/>
        <pc:sldMkLst>
          <pc:docMk/>
          <pc:sldMk cId="780460023" sldId="333"/>
        </pc:sldMkLst>
        <pc:spChg chg="mod">
          <ac:chgData name="Pascal Haab" userId="9fa86d09-8a65-46a6-9835-343004104ddc" providerId="ADAL" clId="{8A9946BF-7D57-4FE3-814D-32A02DBD6D48}" dt="2022-04-12T12:12:08.793" v="694" actId="20577"/>
          <ac:spMkLst>
            <pc:docMk/>
            <pc:sldMk cId="780460023" sldId="333"/>
            <ac:spMk id="12" creationId="{42523041-7DEC-4853-911A-32F037A863A1}"/>
          </ac:spMkLst>
        </pc:spChg>
      </pc:sldChg>
      <pc:sldChg chg="modSp mod">
        <pc:chgData name="Pascal Haab" userId="9fa86d09-8a65-46a6-9835-343004104ddc" providerId="ADAL" clId="{8A9946BF-7D57-4FE3-814D-32A02DBD6D48}" dt="2022-02-01T20:19:55.598" v="499" actId="20577"/>
        <pc:sldMkLst>
          <pc:docMk/>
          <pc:sldMk cId="3848726447" sldId="382"/>
        </pc:sldMkLst>
        <pc:spChg chg="mod">
          <ac:chgData name="Pascal Haab" userId="9fa86d09-8a65-46a6-9835-343004104ddc" providerId="ADAL" clId="{8A9946BF-7D57-4FE3-814D-32A02DBD6D48}" dt="2022-02-01T20:19:55.598" v="499" actId="20577"/>
          <ac:spMkLst>
            <pc:docMk/>
            <pc:sldMk cId="3848726447" sldId="382"/>
            <ac:spMk id="2" creationId="{EF63F76A-016A-4436-8C37-D71014171972}"/>
          </ac:spMkLst>
        </pc:spChg>
      </pc:sldChg>
      <pc:sldChg chg="modNotesTx">
        <pc:chgData name="Pascal Haab" userId="9fa86d09-8a65-46a6-9835-343004104ddc" providerId="ADAL" clId="{8A9946BF-7D57-4FE3-814D-32A02DBD6D48}" dt="2022-02-01T19:55:40.783" v="65" actId="20577"/>
        <pc:sldMkLst>
          <pc:docMk/>
          <pc:sldMk cId="2433589250" sldId="385"/>
        </pc:sldMkLst>
      </pc:sldChg>
      <pc:sldChg chg="delSp mod">
        <pc:chgData name="Pascal Haab" userId="9fa86d09-8a65-46a6-9835-343004104ddc" providerId="ADAL" clId="{8A9946BF-7D57-4FE3-814D-32A02DBD6D48}" dt="2022-02-01T20:41:28.179" v="501" actId="478"/>
        <pc:sldMkLst>
          <pc:docMk/>
          <pc:sldMk cId="1939665093" sldId="387"/>
        </pc:sldMkLst>
        <pc:picChg chg="del">
          <ac:chgData name="Pascal Haab" userId="9fa86d09-8a65-46a6-9835-343004104ddc" providerId="ADAL" clId="{8A9946BF-7D57-4FE3-814D-32A02DBD6D48}" dt="2022-02-01T20:41:28.179" v="501" actId="478"/>
          <ac:picMkLst>
            <pc:docMk/>
            <pc:sldMk cId="1939665093" sldId="387"/>
            <ac:picMk id="7" creationId="{945E27F6-660B-4C09-8A7E-11E016A21F37}"/>
          </ac:picMkLst>
        </pc:picChg>
        <pc:picChg chg="del">
          <ac:chgData name="Pascal Haab" userId="9fa86d09-8a65-46a6-9835-343004104ddc" providerId="ADAL" clId="{8A9946BF-7D57-4FE3-814D-32A02DBD6D48}" dt="2022-02-01T20:41:27.611" v="500" actId="478"/>
          <ac:picMkLst>
            <pc:docMk/>
            <pc:sldMk cId="1939665093" sldId="387"/>
            <ac:picMk id="8" creationId="{9E835400-A93D-42BA-8368-B594B0FCF1B7}"/>
          </ac:picMkLst>
        </pc:picChg>
      </pc:sldChg>
      <pc:sldChg chg="delSp del mod">
        <pc:chgData name="Pascal Haab" userId="9fa86d09-8a65-46a6-9835-343004104ddc" providerId="ADAL" clId="{8A9946BF-7D57-4FE3-814D-32A02DBD6D48}" dt="2022-02-01T20:51:52.960" v="679" actId="47"/>
        <pc:sldMkLst>
          <pc:docMk/>
          <pc:sldMk cId="270446596" sldId="389"/>
        </pc:sldMkLst>
        <pc:spChg chg="del">
          <ac:chgData name="Pascal Haab" userId="9fa86d09-8a65-46a6-9835-343004104ddc" providerId="ADAL" clId="{8A9946BF-7D57-4FE3-814D-32A02DBD6D48}" dt="2022-02-01T20:41:57.907" v="503" actId="478"/>
          <ac:spMkLst>
            <pc:docMk/>
            <pc:sldMk cId="270446596" sldId="389"/>
            <ac:spMk id="13" creationId="{426BAE63-9608-402E-8773-486A56AA7A23}"/>
          </ac:spMkLst>
        </pc:spChg>
      </pc:sldChg>
      <pc:sldChg chg="modSp mod">
        <pc:chgData name="Pascal Haab" userId="9fa86d09-8a65-46a6-9835-343004104ddc" providerId="ADAL" clId="{8A9946BF-7D57-4FE3-814D-32A02DBD6D48}" dt="2022-02-01T20:02:40.175" v="103" actId="20577"/>
        <pc:sldMkLst>
          <pc:docMk/>
          <pc:sldMk cId="2153861706" sldId="418"/>
        </pc:sldMkLst>
        <pc:spChg chg="mod">
          <ac:chgData name="Pascal Haab" userId="9fa86d09-8a65-46a6-9835-343004104ddc" providerId="ADAL" clId="{8A9946BF-7D57-4FE3-814D-32A02DBD6D48}" dt="2022-02-01T20:02:40.175" v="103" actId="20577"/>
          <ac:spMkLst>
            <pc:docMk/>
            <pc:sldMk cId="2153861706" sldId="418"/>
            <ac:spMk id="2" creationId="{00000000-0000-0000-0000-000000000000}"/>
          </ac:spMkLst>
        </pc:spChg>
      </pc:sldChg>
      <pc:sldChg chg="addSp delSp modSp mod">
        <pc:chgData name="Pascal Haab" userId="9fa86d09-8a65-46a6-9835-343004104ddc" providerId="ADAL" clId="{8A9946BF-7D57-4FE3-814D-32A02DBD6D48}" dt="2022-03-30T18:35:57.806" v="681" actId="478"/>
        <pc:sldMkLst>
          <pc:docMk/>
          <pc:sldMk cId="2967927171" sldId="422"/>
        </pc:sldMkLst>
        <pc:spChg chg="mod">
          <ac:chgData name="Pascal Haab" userId="9fa86d09-8a65-46a6-9835-343004104ddc" providerId="ADAL" clId="{8A9946BF-7D57-4FE3-814D-32A02DBD6D48}" dt="2022-02-01T20:05:24.949" v="106" actId="20577"/>
          <ac:spMkLst>
            <pc:docMk/>
            <pc:sldMk cId="2967927171" sldId="422"/>
            <ac:spMk id="2" creationId="{239DFE8A-55AD-4592-8802-15F25CD4F6A4}"/>
          </ac:spMkLst>
        </pc:spChg>
        <pc:graphicFrameChg chg="add del mod">
          <ac:chgData name="Pascal Haab" userId="9fa86d09-8a65-46a6-9835-343004104ddc" providerId="ADAL" clId="{8A9946BF-7D57-4FE3-814D-32A02DBD6D48}" dt="2022-03-30T18:35:57.806" v="681" actId="478"/>
          <ac:graphicFrameMkLst>
            <pc:docMk/>
            <pc:sldMk cId="2967927171" sldId="422"/>
            <ac:graphicFrameMk id="3" creationId="{19275FE3-1AF5-4D3D-8243-1349B35FD23F}"/>
          </ac:graphicFrameMkLst>
        </pc:graphicFrameChg>
      </pc:sldChg>
      <pc:sldChg chg="modNotesTx">
        <pc:chgData name="Pascal Haab" userId="9fa86d09-8a65-46a6-9835-343004104ddc" providerId="ADAL" clId="{8A9946BF-7D57-4FE3-814D-32A02DBD6D48}" dt="2022-02-01T20:19:04.830" v="489" actId="20577"/>
        <pc:sldMkLst>
          <pc:docMk/>
          <pc:sldMk cId="1700362186" sldId="423"/>
        </pc:sldMkLst>
      </pc:sldChg>
      <pc:sldChg chg="del">
        <pc:chgData name="Pascal Haab" userId="9fa86d09-8a65-46a6-9835-343004104ddc" providerId="ADAL" clId="{8A9946BF-7D57-4FE3-814D-32A02DBD6D48}" dt="2022-02-01T20:19:23.921" v="490" actId="47"/>
        <pc:sldMkLst>
          <pc:docMk/>
          <pc:sldMk cId="949169602" sldId="424"/>
        </pc:sldMkLst>
      </pc:sldChg>
      <pc:sldChg chg="modSp add mod">
        <pc:chgData name="Pascal Haab" userId="9fa86d09-8a65-46a6-9835-343004104ddc" providerId="ADAL" clId="{8A9946BF-7D57-4FE3-814D-32A02DBD6D48}" dt="2022-02-01T20:42:04.949" v="504" actId="29295"/>
        <pc:sldMkLst>
          <pc:docMk/>
          <pc:sldMk cId="1076021420" sldId="437"/>
        </pc:sldMkLst>
        <pc:picChg chg="mod">
          <ac:chgData name="Pascal Haab" userId="9fa86d09-8a65-46a6-9835-343004104ddc" providerId="ADAL" clId="{8A9946BF-7D57-4FE3-814D-32A02DBD6D48}" dt="2022-02-01T20:42:04.949" v="504" actId="29295"/>
          <ac:picMkLst>
            <pc:docMk/>
            <pc:sldMk cId="1076021420" sldId="437"/>
            <ac:picMk id="12" creationId="{3787ACFD-091A-4343-9A84-CA8196C15952}"/>
          </ac:picMkLst>
        </pc:picChg>
      </pc:sldChg>
      <pc:sldChg chg="addSp delSp modSp new mod modClrScheme chgLayout">
        <pc:chgData name="Pascal Haab" userId="9fa86d09-8a65-46a6-9835-343004104ddc" providerId="ADAL" clId="{8A9946BF-7D57-4FE3-814D-32A02DBD6D48}" dt="2022-02-01T20:49:09.413" v="654" actId="14100"/>
        <pc:sldMkLst>
          <pc:docMk/>
          <pc:sldMk cId="2401755555" sldId="438"/>
        </pc:sldMkLst>
        <pc:spChg chg="del mod ord">
          <ac:chgData name="Pascal Haab" userId="9fa86d09-8a65-46a6-9835-343004104ddc" providerId="ADAL" clId="{8A9946BF-7D57-4FE3-814D-32A02DBD6D48}" dt="2022-02-01T20:43:16.729" v="525" actId="478"/>
          <ac:spMkLst>
            <pc:docMk/>
            <pc:sldMk cId="2401755555" sldId="438"/>
            <ac:spMk id="2" creationId="{7A497FF5-DF44-4A22-976E-8A158D8B310D}"/>
          </ac:spMkLst>
        </pc:spChg>
        <pc:spChg chg="del mod ord">
          <ac:chgData name="Pascal Haab" userId="9fa86d09-8a65-46a6-9835-343004104ddc" providerId="ADAL" clId="{8A9946BF-7D57-4FE3-814D-32A02DBD6D48}" dt="2022-02-01T20:43:14.747" v="524" actId="478"/>
          <ac:spMkLst>
            <pc:docMk/>
            <pc:sldMk cId="2401755555" sldId="438"/>
            <ac:spMk id="3" creationId="{3D567082-9704-430C-AFDB-A71E9A7D4F52}"/>
          </ac:spMkLst>
        </pc:spChg>
        <pc:spChg chg="del mod ord">
          <ac:chgData name="Pascal Haab" userId="9fa86d09-8a65-46a6-9835-343004104ddc" providerId="ADAL" clId="{8A9946BF-7D57-4FE3-814D-32A02DBD6D48}" dt="2022-02-01T20:43:19.115" v="526" actId="478"/>
          <ac:spMkLst>
            <pc:docMk/>
            <pc:sldMk cId="2401755555" sldId="438"/>
            <ac:spMk id="4" creationId="{9D1760E4-F5E4-4F69-9A96-A98DB649D460}"/>
          </ac:spMkLst>
        </pc:spChg>
        <pc:spChg chg="del mod ord">
          <ac:chgData name="Pascal Haab" userId="9fa86d09-8a65-46a6-9835-343004104ddc" providerId="ADAL" clId="{8A9946BF-7D57-4FE3-814D-32A02DBD6D48}" dt="2022-02-01T20:43:11.059" v="523" actId="700"/>
          <ac:spMkLst>
            <pc:docMk/>
            <pc:sldMk cId="2401755555" sldId="438"/>
            <ac:spMk id="5" creationId="{2B5FD983-10BA-483D-BEB0-1C09EDC32256}"/>
          </ac:spMkLst>
        </pc:spChg>
        <pc:spChg chg="mod ord">
          <ac:chgData name="Pascal Haab" userId="9fa86d09-8a65-46a6-9835-343004104ddc" providerId="ADAL" clId="{8A9946BF-7D57-4FE3-814D-32A02DBD6D48}" dt="2022-02-01T20:47:47.015" v="535" actId="26606"/>
          <ac:spMkLst>
            <pc:docMk/>
            <pc:sldMk cId="2401755555" sldId="438"/>
            <ac:spMk id="6" creationId="{4FDF694C-ABCF-41DC-BD8C-6F38A070F323}"/>
          </ac:spMkLst>
        </pc:spChg>
        <pc:spChg chg="add del mod ord">
          <ac:chgData name="Pascal Haab" userId="9fa86d09-8a65-46a6-9835-343004104ddc" providerId="ADAL" clId="{8A9946BF-7D57-4FE3-814D-32A02DBD6D48}" dt="2022-02-01T20:43:22.711" v="527"/>
          <ac:spMkLst>
            <pc:docMk/>
            <pc:sldMk cId="2401755555" sldId="438"/>
            <ac:spMk id="7" creationId="{86309773-3425-4F74-87DC-6E14CB7438E0}"/>
          </ac:spMkLst>
        </pc:spChg>
        <pc:spChg chg="add del mod">
          <ac:chgData name="Pascal Haab" userId="9fa86d09-8a65-46a6-9835-343004104ddc" providerId="ADAL" clId="{8A9946BF-7D57-4FE3-814D-32A02DBD6D48}" dt="2022-02-01T20:47:42.923" v="532" actId="26606"/>
          <ac:spMkLst>
            <pc:docMk/>
            <pc:sldMk cId="2401755555" sldId="438"/>
            <ac:spMk id="14" creationId="{CBB8379C-9AEF-4733-BBBA-CD1CC4650A50}"/>
          </ac:spMkLst>
        </pc:spChg>
        <pc:spChg chg="add del mod">
          <ac:chgData name="Pascal Haab" userId="9fa86d09-8a65-46a6-9835-343004104ddc" providerId="ADAL" clId="{8A9946BF-7D57-4FE3-814D-32A02DBD6D48}" dt="2022-02-01T20:47:42.923" v="532" actId="26606"/>
          <ac:spMkLst>
            <pc:docMk/>
            <pc:sldMk cId="2401755555" sldId="438"/>
            <ac:spMk id="16" creationId="{44E47979-EEA3-40F8-8843-1B0E42BE5A87}"/>
          </ac:spMkLst>
        </pc:spChg>
        <pc:spChg chg="add del mod">
          <ac:chgData name="Pascal Haab" userId="9fa86d09-8a65-46a6-9835-343004104ddc" providerId="ADAL" clId="{8A9946BF-7D57-4FE3-814D-32A02DBD6D48}" dt="2022-02-01T20:47:47.007" v="534" actId="26606"/>
          <ac:spMkLst>
            <pc:docMk/>
            <pc:sldMk cId="2401755555" sldId="438"/>
            <ac:spMk id="18" creationId="{B7818307-E671-4913-8EFB-5552E6018D7A}"/>
          </ac:spMkLst>
        </pc:spChg>
        <pc:spChg chg="add mod">
          <ac:chgData name="Pascal Haab" userId="9fa86d09-8a65-46a6-9835-343004104ddc" providerId="ADAL" clId="{8A9946BF-7D57-4FE3-814D-32A02DBD6D48}" dt="2022-02-01T20:49:06.435" v="653" actId="14100"/>
          <ac:spMkLst>
            <pc:docMk/>
            <pc:sldMk cId="2401755555" sldId="438"/>
            <ac:spMk id="20" creationId="{CBB8379C-9AEF-4733-BBBA-CD1CC4650A50}"/>
          </ac:spMkLst>
        </pc:spChg>
        <pc:spChg chg="add mod">
          <ac:chgData name="Pascal Haab" userId="9fa86d09-8a65-46a6-9835-343004104ddc" providerId="ADAL" clId="{8A9946BF-7D57-4FE3-814D-32A02DBD6D48}" dt="2022-02-01T20:47:47.015" v="535" actId="26606"/>
          <ac:spMkLst>
            <pc:docMk/>
            <pc:sldMk cId="2401755555" sldId="438"/>
            <ac:spMk id="21" creationId="{44E47979-EEA3-40F8-8843-1B0E42BE5A87}"/>
          </ac:spMkLst>
        </pc:spChg>
        <pc:picChg chg="add mod">
          <ac:chgData name="Pascal Haab" userId="9fa86d09-8a65-46a6-9835-343004104ddc" providerId="ADAL" clId="{8A9946BF-7D57-4FE3-814D-32A02DBD6D48}" dt="2022-02-01T20:49:09.413" v="654" actId="14100"/>
          <ac:picMkLst>
            <pc:docMk/>
            <pc:sldMk cId="2401755555" sldId="438"/>
            <ac:picMk id="9" creationId="{C53F231D-C4FA-405C-B9CE-E927B2379A53}"/>
          </ac:picMkLst>
        </pc:picChg>
      </pc:sldChg>
      <pc:sldChg chg="addSp delSp modSp add mod">
        <pc:chgData name="Pascal Haab" userId="9fa86d09-8a65-46a6-9835-343004104ddc" providerId="ADAL" clId="{8A9946BF-7D57-4FE3-814D-32A02DBD6D48}" dt="2022-02-01T20:51:23.199" v="678" actId="1076"/>
        <pc:sldMkLst>
          <pc:docMk/>
          <pc:sldMk cId="2103938663" sldId="439"/>
        </pc:sldMkLst>
        <pc:spChg chg="add del mod">
          <ac:chgData name="Pascal Haab" userId="9fa86d09-8a65-46a6-9835-343004104ddc" providerId="ADAL" clId="{8A9946BF-7D57-4FE3-814D-32A02DBD6D48}" dt="2022-02-01T20:49:57.746" v="669" actId="931"/>
          <ac:spMkLst>
            <pc:docMk/>
            <pc:sldMk cId="2103938663" sldId="439"/>
            <ac:spMk id="3" creationId="{5D63D83F-8015-4758-8CAC-8A53ADB74712}"/>
          </ac:spMkLst>
        </pc:spChg>
        <pc:spChg chg="mod">
          <ac:chgData name="Pascal Haab" userId="9fa86d09-8a65-46a6-9835-343004104ddc" providerId="ADAL" clId="{8A9946BF-7D57-4FE3-814D-32A02DBD6D48}" dt="2022-02-01T20:49:36.809" v="668" actId="20577"/>
          <ac:spMkLst>
            <pc:docMk/>
            <pc:sldMk cId="2103938663" sldId="439"/>
            <ac:spMk id="6" creationId="{4FDF694C-ABCF-41DC-BD8C-6F38A070F323}"/>
          </ac:spMkLst>
        </pc:spChg>
        <pc:spChg chg="mod">
          <ac:chgData name="Pascal Haab" userId="9fa86d09-8a65-46a6-9835-343004104ddc" providerId="ADAL" clId="{8A9946BF-7D57-4FE3-814D-32A02DBD6D48}" dt="2022-02-01T20:51:23.199" v="678" actId="1076"/>
          <ac:spMkLst>
            <pc:docMk/>
            <pc:sldMk cId="2103938663" sldId="439"/>
            <ac:spMk id="20" creationId="{CBB8379C-9AEF-4733-BBBA-CD1CC4650A50}"/>
          </ac:spMkLst>
        </pc:spChg>
        <pc:spChg chg="mod">
          <ac:chgData name="Pascal Haab" userId="9fa86d09-8a65-46a6-9835-343004104ddc" providerId="ADAL" clId="{8A9946BF-7D57-4FE3-814D-32A02DBD6D48}" dt="2022-02-01T20:49:29.758" v="656" actId="26606"/>
          <ac:spMkLst>
            <pc:docMk/>
            <pc:sldMk cId="2103938663" sldId="439"/>
            <ac:spMk id="21" creationId="{44E47979-EEA3-40F8-8843-1B0E42BE5A87}"/>
          </ac:spMkLst>
        </pc:spChg>
        <pc:picChg chg="add mod modCrop">
          <ac:chgData name="Pascal Haab" userId="9fa86d09-8a65-46a6-9835-343004104ddc" providerId="ADAL" clId="{8A9946BF-7D57-4FE3-814D-32A02DBD6D48}" dt="2022-02-01T20:51:12.610" v="677" actId="1076"/>
          <ac:picMkLst>
            <pc:docMk/>
            <pc:sldMk cId="2103938663" sldId="439"/>
            <ac:picMk id="5" creationId="{CE13EB9B-0CAC-46F3-A92E-853362A36885}"/>
          </ac:picMkLst>
        </pc:picChg>
        <pc:picChg chg="del mod ord">
          <ac:chgData name="Pascal Haab" userId="9fa86d09-8a65-46a6-9835-343004104ddc" providerId="ADAL" clId="{8A9946BF-7D57-4FE3-814D-32A02DBD6D48}" dt="2022-02-01T20:49:31.555" v="657" actId="478"/>
          <ac:picMkLst>
            <pc:docMk/>
            <pc:sldMk cId="2103938663" sldId="439"/>
            <ac:picMk id="9" creationId="{C53F231D-C4FA-405C-B9CE-E927B2379A5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15B76-86E5-4D62-ABD2-9BFD57486E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F54B19-2A18-4E4C-9316-1A82BAF83745}">
      <dgm:prSet phldrT="[Text]"/>
      <dgm:spPr>
        <a:solidFill>
          <a:srgbClr val="C80000"/>
        </a:solidFill>
      </dgm:spPr>
      <dgm:t>
        <a:bodyPr/>
        <a:lstStyle/>
        <a:p>
          <a:r>
            <a:rPr lang="en-US" dirty="0" err="1"/>
            <a:t>Präsident</a:t>
          </a:r>
          <a:r>
            <a:rPr lang="en-US" dirty="0"/>
            <a:t>*in</a:t>
          </a:r>
        </a:p>
      </dgm:t>
    </dgm:pt>
    <dgm:pt modelId="{AF2ECE36-2CFE-435D-9D82-59994AF48286}" type="parTrans" cxnId="{C2462856-7CC7-49A7-8005-E5EB5A2A999D}">
      <dgm:prSet/>
      <dgm:spPr/>
      <dgm:t>
        <a:bodyPr/>
        <a:lstStyle/>
        <a:p>
          <a:endParaRPr lang="en-US"/>
        </a:p>
      </dgm:t>
    </dgm:pt>
    <dgm:pt modelId="{27DE1B70-8530-4AAC-AFAE-9CE1389DF185}" type="sibTrans" cxnId="{C2462856-7CC7-49A7-8005-E5EB5A2A999D}">
      <dgm:prSet/>
      <dgm:spPr/>
      <dgm:t>
        <a:bodyPr/>
        <a:lstStyle/>
        <a:p>
          <a:endParaRPr lang="en-US"/>
        </a:p>
      </dgm:t>
    </dgm:pt>
    <dgm:pt modelId="{4BB4E7A8-6B8D-4BB7-8B50-7B886F1F15E2}" type="asst">
      <dgm:prSet phldrT="[Text]"/>
      <dgm:spPr>
        <a:solidFill>
          <a:srgbClr val="C80000"/>
        </a:solidFill>
      </dgm:spPr>
      <dgm:t>
        <a:bodyPr/>
        <a:lstStyle/>
        <a:p>
          <a:r>
            <a:rPr lang="en-US" dirty="0" err="1"/>
            <a:t>Sekretariat</a:t>
          </a:r>
          <a:endParaRPr lang="en-US" dirty="0"/>
        </a:p>
      </dgm:t>
    </dgm:pt>
    <dgm:pt modelId="{574FD2D1-586F-43B7-A5E5-12AEC4D16537}" type="parTrans" cxnId="{08B2827C-8525-497F-926C-C28CBBFF02B9}">
      <dgm:prSet/>
      <dgm:spPr/>
      <dgm:t>
        <a:bodyPr/>
        <a:lstStyle/>
        <a:p>
          <a:endParaRPr lang="en-US"/>
        </a:p>
      </dgm:t>
    </dgm:pt>
    <dgm:pt modelId="{F33FD05E-6847-4CFF-ADE5-842B2779AAAB}" type="sibTrans" cxnId="{08B2827C-8525-497F-926C-C28CBBFF02B9}">
      <dgm:prSet/>
      <dgm:spPr/>
      <dgm:t>
        <a:bodyPr/>
        <a:lstStyle/>
        <a:p>
          <a:endParaRPr lang="en-US"/>
        </a:p>
      </dgm:t>
    </dgm:pt>
    <dgm:pt modelId="{94AC34A8-81C0-4A7E-B025-384E88224791}">
      <dgm:prSet phldrT="[Text]"/>
      <dgm:spPr>
        <a:solidFill>
          <a:srgbClr val="C80000"/>
        </a:solidFill>
      </dgm:spPr>
      <dgm:t>
        <a:bodyPr/>
        <a:lstStyle/>
        <a:p>
          <a:r>
            <a:rPr lang="en-US" dirty="0"/>
            <a:t>Marketing</a:t>
          </a:r>
        </a:p>
      </dgm:t>
    </dgm:pt>
    <dgm:pt modelId="{30512441-C1AC-4E07-B467-AA94492DA63D}" type="parTrans" cxnId="{9FEED950-1FAD-47A6-819D-D879B50608A5}">
      <dgm:prSet/>
      <dgm:spPr/>
      <dgm:t>
        <a:bodyPr/>
        <a:lstStyle/>
        <a:p>
          <a:endParaRPr lang="en-US"/>
        </a:p>
      </dgm:t>
    </dgm:pt>
    <dgm:pt modelId="{1859CC61-5DA3-4180-ADCC-C1C1C710B397}" type="sibTrans" cxnId="{9FEED950-1FAD-47A6-819D-D879B50608A5}">
      <dgm:prSet/>
      <dgm:spPr/>
      <dgm:t>
        <a:bodyPr/>
        <a:lstStyle/>
        <a:p>
          <a:endParaRPr lang="en-US"/>
        </a:p>
      </dgm:t>
    </dgm:pt>
    <dgm:pt modelId="{5182F84B-7402-4535-8E5F-EE48321C562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Sport</a:t>
          </a:r>
        </a:p>
      </dgm:t>
    </dgm:pt>
    <dgm:pt modelId="{065921BC-7FB5-4A52-BBC6-D2C46C04DC06}" type="parTrans" cxnId="{DB7F87B9-4C7C-4632-87F2-F59E4DD05331}">
      <dgm:prSet/>
      <dgm:spPr/>
      <dgm:t>
        <a:bodyPr/>
        <a:lstStyle/>
        <a:p>
          <a:endParaRPr lang="en-US"/>
        </a:p>
      </dgm:t>
    </dgm:pt>
    <dgm:pt modelId="{559407B2-FF80-476A-AB1A-DD080427C645}" type="sibTrans" cxnId="{DB7F87B9-4C7C-4632-87F2-F59E4DD05331}">
      <dgm:prSet/>
      <dgm:spPr/>
      <dgm:t>
        <a:bodyPr/>
        <a:lstStyle/>
        <a:p>
          <a:endParaRPr lang="en-US"/>
        </a:p>
      </dgm:t>
    </dgm:pt>
    <dgm:pt modelId="{F91EEFA3-0FBA-4D80-90FD-DFB87DC37231}">
      <dgm:prSet phldrT="[Text]"/>
      <dgm:spPr>
        <a:solidFill>
          <a:srgbClr val="C80000"/>
        </a:solidFill>
      </dgm:spPr>
      <dgm:t>
        <a:bodyPr/>
        <a:lstStyle/>
        <a:p>
          <a:r>
            <a:rPr lang="en-US" dirty="0" err="1"/>
            <a:t>Finanzen</a:t>
          </a:r>
          <a:endParaRPr lang="en-US" dirty="0"/>
        </a:p>
      </dgm:t>
    </dgm:pt>
    <dgm:pt modelId="{13FDAEE5-2F04-4DB6-995C-B2938401C175}" type="parTrans" cxnId="{B34AD2C1-5FC4-4C3F-B6FE-D5293521D26E}">
      <dgm:prSet/>
      <dgm:spPr/>
      <dgm:t>
        <a:bodyPr/>
        <a:lstStyle/>
        <a:p>
          <a:endParaRPr lang="en-US"/>
        </a:p>
      </dgm:t>
    </dgm:pt>
    <dgm:pt modelId="{A0EDDFB2-85FA-4E16-B7FC-071420D7A434}" type="sibTrans" cxnId="{B34AD2C1-5FC4-4C3F-B6FE-D5293521D26E}">
      <dgm:prSet/>
      <dgm:spPr/>
      <dgm:t>
        <a:bodyPr/>
        <a:lstStyle/>
        <a:p>
          <a:endParaRPr lang="en-US"/>
        </a:p>
      </dgm:t>
    </dgm:pt>
    <dgm:pt modelId="{8EB80E5E-EBBE-4DDF-97FF-88D063F5A2A5}">
      <dgm:prSet phldrT="[Text]"/>
      <dgm:spPr>
        <a:solidFill>
          <a:srgbClr val="C80000"/>
        </a:solidFill>
      </dgm:spPr>
      <dgm:t>
        <a:bodyPr/>
        <a:lstStyle/>
        <a:p>
          <a:r>
            <a:rPr lang="en-US" dirty="0" err="1"/>
            <a:t>Betrieb</a:t>
          </a:r>
          <a:endParaRPr lang="en-US" dirty="0"/>
        </a:p>
      </dgm:t>
    </dgm:pt>
    <dgm:pt modelId="{B6702E2C-9416-4CD0-AE06-25214C8DB6B0}" type="parTrans" cxnId="{3BD283E5-FCC8-4915-873E-C71B6CEFC82C}">
      <dgm:prSet/>
      <dgm:spPr/>
      <dgm:t>
        <a:bodyPr/>
        <a:lstStyle/>
        <a:p>
          <a:endParaRPr lang="en-US"/>
        </a:p>
      </dgm:t>
    </dgm:pt>
    <dgm:pt modelId="{C68E9732-44DE-4D24-AE56-6C0917C0A984}" type="sibTrans" cxnId="{3BD283E5-FCC8-4915-873E-C71B6CEFC82C}">
      <dgm:prSet/>
      <dgm:spPr/>
      <dgm:t>
        <a:bodyPr/>
        <a:lstStyle/>
        <a:p>
          <a:endParaRPr lang="en-US"/>
        </a:p>
      </dgm:t>
    </dgm:pt>
    <dgm:pt modelId="{2EF77710-EC42-4725-9775-9D8C13891629}" type="pres">
      <dgm:prSet presAssocID="{59115B76-86E5-4D62-ABD2-9BFD57486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5583B0-1464-411B-A3A7-B0A8C53FA176}" type="pres">
      <dgm:prSet presAssocID="{99F54B19-2A18-4E4C-9316-1A82BAF83745}" presName="hierRoot1" presStyleCnt="0">
        <dgm:presLayoutVars>
          <dgm:hierBranch val="init"/>
        </dgm:presLayoutVars>
      </dgm:prSet>
      <dgm:spPr/>
    </dgm:pt>
    <dgm:pt modelId="{B0919D38-0D83-4381-B002-073790CB990D}" type="pres">
      <dgm:prSet presAssocID="{99F54B19-2A18-4E4C-9316-1A82BAF83745}" presName="rootComposite1" presStyleCnt="0"/>
      <dgm:spPr/>
    </dgm:pt>
    <dgm:pt modelId="{BB0CFC65-4F05-4CAA-95C7-19D6C77C1684}" type="pres">
      <dgm:prSet presAssocID="{99F54B19-2A18-4E4C-9316-1A82BAF83745}" presName="rootText1" presStyleLbl="node0" presStyleIdx="0" presStyleCnt="1">
        <dgm:presLayoutVars>
          <dgm:chPref val="3"/>
        </dgm:presLayoutVars>
      </dgm:prSet>
      <dgm:spPr/>
    </dgm:pt>
    <dgm:pt modelId="{B7FFC7F1-3594-42DB-872F-EDE501A23F85}" type="pres">
      <dgm:prSet presAssocID="{99F54B19-2A18-4E4C-9316-1A82BAF83745}" presName="rootConnector1" presStyleLbl="node1" presStyleIdx="0" presStyleCnt="0"/>
      <dgm:spPr/>
    </dgm:pt>
    <dgm:pt modelId="{DD08FBA7-8C0E-4710-9BAB-9A171F60C3AF}" type="pres">
      <dgm:prSet presAssocID="{99F54B19-2A18-4E4C-9316-1A82BAF83745}" presName="hierChild2" presStyleCnt="0"/>
      <dgm:spPr/>
    </dgm:pt>
    <dgm:pt modelId="{359EAB87-D0A0-4B17-A88B-A18F3F00910F}" type="pres">
      <dgm:prSet presAssocID="{13FDAEE5-2F04-4DB6-995C-B2938401C175}" presName="Name37" presStyleLbl="parChTrans1D2" presStyleIdx="0" presStyleCnt="5"/>
      <dgm:spPr/>
    </dgm:pt>
    <dgm:pt modelId="{ADE82D18-C3FF-41E9-B7F9-DB9D5446795C}" type="pres">
      <dgm:prSet presAssocID="{F91EEFA3-0FBA-4D80-90FD-DFB87DC37231}" presName="hierRoot2" presStyleCnt="0">
        <dgm:presLayoutVars>
          <dgm:hierBranch val="init"/>
        </dgm:presLayoutVars>
      </dgm:prSet>
      <dgm:spPr/>
    </dgm:pt>
    <dgm:pt modelId="{C8472449-A055-4B71-A80F-611745AFFD8D}" type="pres">
      <dgm:prSet presAssocID="{F91EEFA3-0FBA-4D80-90FD-DFB87DC37231}" presName="rootComposite" presStyleCnt="0"/>
      <dgm:spPr/>
    </dgm:pt>
    <dgm:pt modelId="{AE4DE3EF-B5CB-4E91-AB57-11AFB0AD227E}" type="pres">
      <dgm:prSet presAssocID="{F91EEFA3-0FBA-4D80-90FD-DFB87DC37231}" presName="rootText" presStyleLbl="node2" presStyleIdx="0" presStyleCnt="4">
        <dgm:presLayoutVars>
          <dgm:chPref val="3"/>
        </dgm:presLayoutVars>
      </dgm:prSet>
      <dgm:spPr/>
    </dgm:pt>
    <dgm:pt modelId="{EDA07FC5-1CC0-47C0-9F9F-447A64B651C0}" type="pres">
      <dgm:prSet presAssocID="{F91EEFA3-0FBA-4D80-90FD-DFB87DC37231}" presName="rootConnector" presStyleLbl="node2" presStyleIdx="0" presStyleCnt="4"/>
      <dgm:spPr/>
    </dgm:pt>
    <dgm:pt modelId="{265C38EE-2FEC-4FA9-A042-7A139078CE29}" type="pres">
      <dgm:prSet presAssocID="{F91EEFA3-0FBA-4D80-90FD-DFB87DC37231}" presName="hierChild4" presStyleCnt="0"/>
      <dgm:spPr/>
    </dgm:pt>
    <dgm:pt modelId="{CD9A06D2-459C-4A40-A4BC-82BC08EAB4C7}" type="pres">
      <dgm:prSet presAssocID="{F91EEFA3-0FBA-4D80-90FD-DFB87DC37231}" presName="hierChild5" presStyleCnt="0"/>
      <dgm:spPr/>
    </dgm:pt>
    <dgm:pt modelId="{EDC1BDF7-E640-4CAE-B699-FA71D5CC1FE4}" type="pres">
      <dgm:prSet presAssocID="{30512441-C1AC-4E07-B467-AA94492DA63D}" presName="Name37" presStyleLbl="parChTrans1D2" presStyleIdx="1" presStyleCnt="5"/>
      <dgm:spPr/>
    </dgm:pt>
    <dgm:pt modelId="{5EEEE94D-46C5-4B55-9B14-05EFEACB66D0}" type="pres">
      <dgm:prSet presAssocID="{94AC34A8-81C0-4A7E-B025-384E88224791}" presName="hierRoot2" presStyleCnt="0">
        <dgm:presLayoutVars>
          <dgm:hierBranch val="init"/>
        </dgm:presLayoutVars>
      </dgm:prSet>
      <dgm:spPr/>
    </dgm:pt>
    <dgm:pt modelId="{C003CBC2-D8B0-4569-9BAC-03D7C0CDF5DE}" type="pres">
      <dgm:prSet presAssocID="{94AC34A8-81C0-4A7E-B025-384E88224791}" presName="rootComposite" presStyleCnt="0"/>
      <dgm:spPr/>
    </dgm:pt>
    <dgm:pt modelId="{BB95CB97-2BFB-4918-B955-73DCF227372D}" type="pres">
      <dgm:prSet presAssocID="{94AC34A8-81C0-4A7E-B025-384E88224791}" presName="rootText" presStyleLbl="node2" presStyleIdx="1" presStyleCnt="4">
        <dgm:presLayoutVars>
          <dgm:chPref val="3"/>
        </dgm:presLayoutVars>
      </dgm:prSet>
      <dgm:spPr/>
    </dgm:pt>
    <dgm:pt modelId="{77262E44-B4AE-4CA7-A688-CAD490C743B1}" type="pres">
      <dgm:prSet presAssocID="{94AC34A8-81C0-4A7E-B025-384E88224791}" presName="rootConnector" presStyleLbl="node2" presStyleIdx="1" presStyleCnt="4"/>
      <dgm:spPr/>
    </dgm:pt>
    <dgm:pt modelId="{FAB34320-E858-4168-81AA-BBC65F4D3DFE}" type="pres">
      <dgm:prSet presAssocID="{94AC34A8-81C0-4A7E-B025-384E88224791}" presName="hierChild4" presStyleCnt="0"/>
      <dgm:spPr/>
    </dgm:pt>
    <dgm:pt modelId="{F136598D-BF48-4400-A204-2B5FC8192D33}" type="pres">
      <dgm:prSet presAssocID="{94AC34A8-81C0-4A7E-B025-384E88224791}" presName="hierChild5" presStyleCnt="0"/>
      <dgm:spPr/>
    </dgm:pt>
    <dgm:pt modelId="{9D47C2CD-8ABE-49A1-A740-CB438142B013}" type="pres">
      <dgm:prSet presAssocID="{B6702E2C-9416-4CD0-AE06-25214C8DB6B0}" presName="Name37" presStyleLbl="parChTrans1D2" presStyleIdx="2" presStyleCnt="5"/>
      <dgm:spPr/>
    </dgm:pt>
    <dgm:pt modelId="{C4CDC5EB-F80B-498E-8CCA-98C695BA3EA3}" type="pres">
      <dgm:prSet presAssocID="{8EB80E5E-EBBE-4DDF-97FF-88D063F5A2A5}" presName="hierRoot2" presStyleCnt="0">
        <dgm:presLayoutVars>
          <dgm:hierBranch val="init"/>
        </dgm:presLayoutVars>
      </dgm:prSet>
      <dgm:spPr/>
    </dgm:pt>
    <dgm:pt modelId="{1CE866F8-A43E-4072-8C52-774BE1567360}" type="pres">
      <dgm:prSet presAssocID="{8EB80E5E-EBBE-4DDF-97FF-88D063F5A2A5}" presName="rootComposite" presStyleCnt="0"/>
      <dgm:spPr/>
    </dgm:pt>
    <dgm:pt modelId="{4024A3CE-A34B-49B3-9F1D-6480929D53B7}" type="pres">
      <dgm:prSet presAssocID="{8EB80E5E-EBBE-4DDF-97FF-88D063F5A2A5}" presName="rootText" presStyleLbl="node2" presStyleIdx="2" presStyleCnt="4">
        <dgm:presLayoutVars>
          <dgm:chPref val="3"/>
        </dgm:presLayoutVars>
      </dgm:prSet>
      <dgm:spPr/>
    </dgm:pt>
    <dgm:pt modelId="{C31F707A-32BB-4AFC-A765-DB49BE3E1C71}" type="pres">
      <dgm:prSet presAssocID="{8EB80E5E-EBBE-4DDF-97FF-88D063F5A2A5}" presName="rootConnector" presStyleLbl="node2" presStyleIdx="2" presStyleCnt="4"/>
      <dgm:spPr/>
    </dgm:pt>
    <dgm:pt modelId="{EEBCA74F-620C-48C0-A16D-8E91DCCF5603}" type="pres">
      <dgm:prSet presAssocID="{8EB80E5E-EBBE-4DDF-97FF-88D063F5A2A5}" presName="hierChild4" presStyleCnt="0"/>
      <dgm:spPr/>
    </dgm:pt>
    <dgm:pt modelId="{C0A2DE3A-C64B-48A9-B8A7-4575F536E9D7}" type="pres">
      <dgm:prSet presAssocID="{8EB80E5E-EBBE-4DDF-97FF-88D063F5A2A5}" presName="hierChild5" presStyleCnt="0"/>
      <dgm:spPr/>
    </dgm:pt>
    <dgm:pt modelId="{A8AAE82C-020D-4918-A949-90A04ECD154E}" type="pres">
      <dgm:prSet presAssocID="{065921BC-7FB5-4A52-BBC6-D2C46C04DC06}" presName="Name37" presStyleLbl="parChTrans1D2" presStyleIdx="3" presStyleCnt="5"/>
      <dgm:spPr/>
    </dgm:pt>
    <dgm:pt modelId="{B1E674F9-60C0-43BC-89E0-72133638C890}" type="pres">
      <dgm:prSet presAssocID="{5182F84B-7402-4535-8E5F-EE48321C5623}" presName="hierRoot2" presStyleCnt="0">
        <dgm:presLayoutVars>
          <dgm:hierBranch val="init"/>
        </dgm:presLayoutVars>
      </dgm:prSet>
      <dgm:spPr/>
    </dgm:pt>
    <dgm:pt modelId="{DFF1C64E-9A08-4DA5-993A-2BE418B1C203}" type="pres">
      <dgm:prSet presAssocID="{5182F84B-7402-4535-8E5F-EE48321C5623}" presName="rootComposite" presStyleCnt="0"/>
      <dgm:spPr/>
    </dgm:pt>
    <dgm:pt modelId="{BE6474F1-09F9-4947-BD25-912840B98A96}" type="pres">
      <dgm:prSet presAssocID="{5182F84B-7402-4535-8E5F-EE48321C5623}" presName="rootText" presStyleLbl="node2" presStyleIdx="3" presStyleCnt="4">
        <dgm:presLayoutVars>
          <dgm:chPref val="3"/>
        </dgm:presLayoutVars>
      </dgm:prSet>
      <dgm:spPr/>
    </dgm:pt>
    <dgm:pt modelId="{3AF1625D-C4F5-4367-81E0-1732A9D49985}" type="pres">
      <dgm:prSet presAssocID="{5182F84B-7402-4535-8E5F-EE48321C5623}" presName="rootConnector" presStyleLbl="node2" presStyleIdx="3" presStyleCnt="4"/>
      <dgm:spPr/>
    </dgm:pt>
    <dgm:pt modelId="{B68CA499-5770-40EE-A01E-342C08BCD06D}" type="pres">
      <dgm:prSet presAssocID="{5182F84B-7402-4535-8E5F-EE48321C5623}" presName="hierChild4" presStyleCnt="0"/>
      <dgm:spPr/>
    </dgm:pt>
    <dgm:pt modelId="{A6360499-FDC5-4425-BF5F-1ACA231FEECA}" type="pres">
      <dgm:prSet presAssocID="{5182F84B-7402-4535-8E5F-EE48321C5623}" presName="hierChild5" presStyleCnt="0"/>
      <dgm:spPr/>
    </dgm:pt>
    <dgm:pt modelId="{EAB9AD42-5D7C-4C94-8839-602A4D2DB1AB}" type="pres">
      <dgm:prSet presAssocID="{99F54B19-2A18-4E4C-9316-1A82BAF83745}" presName="hierChild3" presStyleCnt="0"/>
      <dgm:spPr/>
    </dgm:pt>
    <dgm:pt modelId="{184F69A3-814B-46A0-843B-8179F3DA7EFF}" type="pres">
      <dgm:prSet presAssocID="{574FD2D1-586F-43B7-A5E5-12AEC4D16537}" presName="Name111" presStyleLbl="parChTrans1D2" presStyleIdx="4" presStyleCnt="5"/>
      <dgm:spPr/>
    </dgm:pt>
    <dgm:pt modelId="{B07F6BF7-ABD0-43FA-B4E3-53335A45ED1F}" type="pres">
      <dgm:prSet presAssocID="{4BB4E7A8-6B8D-4BB7-8B50-7B886F1F15E2}" presName="hierRoot3" presStyleCnt="0">
        <dgm:presLayoutVars>
          <dgm:hierBranch val="init"/>
        </dgm:presLayoutVars>
      </dgm:prSet>
      <dgm:spPr/>
    </dgm:pt>
    <dgm:pt modelId="{BFDA76A3-D26C-4849-8C91-6F435D8EBDC6}" type="pres">
      <dgm:prSet presAssocID="{4BB4E7A8-6B8D-4BB7-8B50-7B886F1F15E2}" presName="rootComposite3" presStyleCnt="0"/>
      <dgm:spPr/>
    </dgm:pt>
    <dgm:pt modelId="{BA83CBC0-7B15-4306-A4CB-860BC484A462}" type="pres">
      <dgm:prSet presAssocID="{4BB4E7A8-6B8D-4BB7-8B50-7B886F1F15E2}" presName="rootText3" presStyleLbl="asst1" presStyleIdx="0" presStyleCnt="1">
        <dgm:presLayoutVars>
          <dgm:chPref val="3"/>
        </dgm:presLayoutVars>
      </dgm:prSet>
      <dgm:spPr/>
    </dgm:pt>
    <dgm:pt modelId="{D6676F4C-D561-4EAD-AC4D-3115465F2EE2}" type="pres">
      <dgm:prSet presAssocID="{4BB4E7A8-6B8D-4BB7-8B50-7B886F1F15E2}" presName="rootConnector3" presStyleLbl="asst1" presStyleIdx="0" presStyleCnt="1"/>
      <dgm:spPr/>
    </dgm:pt>
    <dgm:pt modelId="{669A5779-B7C3-4763-953A-CC67E36ADE7A}" type="pres">
      <dgm:prSet presAssocID="{4BB4E7A8-6B8D-4BB7-8B50-7B886F1F15E2}" presName="hierChild6" presStyleCnt="0"/>
      <dgm:spPr/>
    </dgm:pt>
    <dgm:pt modelId="{258ACFCB-5874-4EEE-BB3B-01786314FBD7}" type="pres">
      <dgm:prSet presAssocID="{4BB4E7A8-6B8D-4BB7-8B50-7B886F1F15E2}" presName="hierChild7" presStyleCnt="0"/>
      <dgm:spPr/>
    </dgm:pt>
  </dgm:ptLst>
  <dgm:cxnLst>
    <dgm:cxn modelId="{C6873521-9BDE-4046-B00C-F025D051C21B}" type="presOf" srcId="{F91EEFA3-0FBA-4D80-90FD-DFB87DC37231}" destId="{AE4DE3EF-B5CB-4E91-AB57-11AFB0AD227E}" srcOrd="0" destOrd="0" presId="urn:microsoft.com/office/officeart/2005/8/layout/orgChart1"/>
    <dgm:cxn modelId="{9B436023-1EA3-4E11-BCB7-35284CC5818B}" type="presOf" srcId="{F91EEFA3-0FBA-4D80-90FD-DFB87DC37231}" destId="{EDA07FC5-1CC0-47C0-9F9F-447A64B651C0}" srcOrd="1" destOrd="0" presId="urn:microsoft.com/office/officeart/2005/8/layout/orgChart1"/>
    <dgm:cxn modelId="{38B9DA48-248E-4909-ACB9-ACE5A2DCD646}" type="presOf" srcId="{B6702E2C-9416-4CD0-AE06-25214C8DB6B0}" destId="{9D47C2CD-8ABE-49A1-A740-CB438142B013}" srcOrd="0" destOrd="0" presId="urn:microsoft.com/office/officeart/2005/8/layout/orgChart1"/>
    <dgm:cxn modelId="{1738056A-E690-4A87-B1E4-F0F8D53E4D4F}" type="presOf" srcId="{99F54B19-2A18-4E4C-9316-1A82BAF83745}" destId="{BB0CFC65-4F05-4CAA-95C7-19D6C77C1684}" srcOrd="0" destOrd="0" presId="urn:microsoft.com/office/officeart/2005/8/layout/orgChart1"/>
    <dgm:cxn modelId="{58CB9E6B-4060-420D-A810-0659E016C242}" type="presOf" srcId="{59115B76-86E5-4D62-ABD2-9BFD57486EBD}" destId="{2EF77710-EC42-4725-9775-9D8C13891629}" srcOrd="0" destOrd="0" presId="urn:microsoft.com/office/officeart/2005/8/layout/orgChart1"/>
    <dgm:cxn modelId="{3358684C-9386-4118-AC1E-E6D3CC7130ED}" type="presOf" srcId="{065921BC-7FB5-4A52-BBC6-D2C46C04DC06}" destId="{A8AAE82C-020D-4918-A949-90A04ECD154E}" srcOrd="0" destOrd="0" presId="urn:microsoft.com/office/officeart/2005/8/layout/orgChart1"/>
    <dgm:cxn modelId="{FCE1414F-4A89-4E8E-92B1-2A05E052361D}" type="presOf" srcId="{99F54B19-2A18-4E4C-9316-1A82BAF83745}" destId="{B7FFC7F1-3594-42DB-872F-EDE501A23F85}" srcOrd="1" destOrd="0" presId="urn:microsoft.com/office/officeart/2005/8/layout/orgChart1"/>
    <dgm:cxn modelId="{9FEED950-1FAD-47A6-819D-D879B50608A5}" srcId="{99F54B19-2A18-4E4C-9316-1A82BAF83745}" destId="{94AC34A8-81C0-4A7E-B025-384E88224791}" srcOrd="2" destOrd="0" parTransId="{30512441-C1AC-4E07-B467-AA94492DA63D}" sibTransId="{1859CC61-5DA3-4180-ADCC-C1C1C710B397}"/>
    <dgm:cxn modelId="{C2462856-7CC7-49A7-8005-E5EB5A2A999D}" srcId="{59115B76-86E5-4D62-ABD2-9BFD57486EBD}" destId="{99F54B19-2A18-4E4C-9316-1A82BAF83745}" srcOrd="0" destOrd="0" parTransId="{AF2ECE36-2CFE-435D-9D82-59994AF48286}" sibTransId="{27DE1B70-8530-4AAC-AFAE-9CE1389DF185}"/>
    <dgm:cxn modelId="{08B2827C-8525-497F-926C-C28CBBFF02B9}" srcId="{99F54B19-2A18-4E4C-9316-1A82BAF83745}" destId="{4BB4E7A8-6B8D-4BB7-8B50-7B886F1F15E2}" srcOrd="0" destOrd="0" parTransId="{574FD2D1-586F-43B7-A5E5-12AEC4D16537}" sibTransId="{F33FD05E-6847-4CFF-ADE5-842B2779AAAB}"/>
    <dgm:cxn modelId="{4D4D8C88-9FEB-4B18-BD3A-59C0A112011F}" type="presOf" srcId="{4BB4E7A8-6B8D-4BB7-8B50-7B886F1F15E2}" destId="{BA83CBC0-7B15-4306-A4CB-860BC484A462}" srcOrd="0" destOrd="0" presId="urn:microsoft.com/office/officeart/2005/8/layout/orgChart1"/>
    <dgm:cxn modelId="{B5461FA0-5552-4112-BC2F-82D5DB5FA8D1}" type="presOf" srcId="{94AC34A8-81C0-4A7E-B025-384E88224791}" destId="{77262E44-B4AE-4CA7-A688-CAD490C743B1}" srcOrd="1" destOrd="0" presId="urn:microsoft.com/office/officeart/2005/8/layout/orgChart1"/>
    <dgm:cxn modelId="{FA2865A1-54AA-4D73-8292-E3D145C7C07F}" type="presOf" srcId="{574FD2D1-586F-43B7-A5E5-12AEC4D16537}" destId="{184F69A3-814B-46A0-843B-8179F3DA7EFF}" srcOrd="0" destOrd="0" presId="urn:microsoft.com/office/officeart/2005/8/layout/orgChart1"/>
    <dgm:cxn modelId="{5773E8A8-C310-4A05-A8D8-65D2ECA55612}" type="presOf" srcId="{94AC34A8-81C0-4A7E-B025-384E88224791}" destId="{BB95CB97-2BFB-4918-B955-73DCF227372D}" srcOrd="0" destOrd="0" presId="urn:microsoft.com/office/officeart/2005/8/layout/orgChart1"/>
    <dgm:cxn modelId="{FE265AB5-BF3F-40C8-8581-3E32B5AC7A7B}" type="presOf" srcId="{30512441-C1AC-4E07-B467-AA94492DA63D}" destId="{EDC1BDF7-E640-4CAE-B699-FA71D5CC1FE4}" srcOrd="0" destOrd="0" presId="urn:microsoft.com/office/officeart/2005/8/layout/orgChart1"/>
    <dgm:cxn modelId="{DB7F87B9-4C7C-4632-87F2-F59E4DD05331}" srcId="{99F54B19-2A18-4E4C-9316-1A82BAF83745}" destId="{5182F84B-7402-4535-8E5F-EE48321C5623}" srcOrd="4" destOrd="0" parTransId="{065921BC-7FB5-4A52-BBC6-D2C46C04DC06}" sibTransId="{559407B2-FF80-476A-AB1A-DD080427C645}"/>
    <dgm:cxn modelId="{B34AD2C1-5FC4-4C3F-B6FE-D5293521D26E}" srcId="{99F54B19-2A18-4E4C-9316-1A82BAF83745}" destId="{F91EEFA3-0FBA-4D80-90FD-DFB87DC37231}" srcOrd="1" destOrd="0" parTransId="{13FDAEE5-2F04-4DB6-995C-B2938401C175}" sibTransId="{A0EDDFB2-85FA-4E16-B7FC-071420D7A434}"/>
    <dgm:cxn modelId="{AF7BA3C3-2EE3-4D79-A8F6-882D58457783}" type="presOf" srcId="{5182F84B-7402-4535-8E5F-EE48321C5623}" destId="{BE6474F1-09F9-4947-BD25-912840B98A96}" srcOrd="0" destOrd="0" presId="urn:microsoft.com/office/officeart/2005/8/layout/orgChart1"/>
    <dgm:cxn modelId="{E6A8E9C8-5B75-474A-8A36-6CED8ADC1CCC}" type="presOf" srcId="{5182F84B-7402-4535-8E5F-EE48321C5623}" destId="{3AF1625D-C4F5-4367-81E0-1732A9D49985}" srcOrd="1" destOrd="0" presId="urn:microsoft.com/office/officeart/2005/8/layout/orgChart1"/>
    <dgm:cxn modelId="{FB7C26D2-0556-4877-9607-93DB2562E862}" type="presOf" srcId="{8EB80E5E-EBBE-4DDF-97FF-88D063F5A2A5}" destId="{C31F707A-32BB-4AFC-A765-DB49BE3E1C71}" srcOrd="1" destOrd="0" presId="urn:microsoft.com/office/officeart/2005/8/layout/orgChart1"/>
    <dgm:cxn modelId="{40AF52D6-5C9B-428E-89C5-2843BE10EC40}" type="presOf" srcId="{4BB4E7A8-6B8D-4BB7-8B50-7B886F1F15E2}" destId="{D6676F4C-D561-4EAD-AC4D-3115465F2EE2}" srcOrd="1" destOrd="0" presId="urn:microsoft.com/office/officeart/2005/8/layout/orgChart1"/>
    <dgm:cxn modelId="{3EC451E5-328C-40EB-A726-2939D25EBDAB}" type="presOf" srcId="{8EB80E5E-EBBE-4DDF-97FF-88D063F5A2A5}" destId="{4024A3CE-A34B-49B3-9F1D-6480929D53B7}" srcOrd="0" destOrd="0" presId="urn:microsoft.com/office/officeart/2005/8/layout/orgChart1"/>
    <dgm:cxn modelId="{3BD283E5-FCC8-4915-873E-C71B6CEFC82C}" srcId="{99F54B19-2A18-4E4C-9316-1A82BAF83745}" destId="{8EB80E5E-EBBE-4DDF-97FF-88D063F5A2A5}" srcOrd="3" destOrd="0" parTransId="{B6702E2C-9416-4CD0-AE06-25214C8DB6B0}" sibTransId="{C68E9732-44DE-4D24-AE56-6C0917C0A984}"/>
    <dgm:cxn modelId="{5D4578F4-EBF3-4E0A-941D-714367657569}" type="presOf" srcId="{13FDAEE5-2F04-4DB6-995C-B2938401C175}" destId="{359EAB87-D0A0-4B17-A88B-A18F3F00910F}" srcOrd="0" destOrd="0" presId="urn:microsoft.com/office/officeart/2005/8/layout/orgChart1"/>
    <dgm:cxn modelId="{41AA79DE-753F-449E-8071-121B429A4749}" type="presParOf" srcId="{2EF77710-EC42-4725-9775-9D8C13891629}" destId="{275583B0-1464-411B-A3A7-B0A8C53FA176}" srcOrd="0" destOrd="0" presId="urn:microsoft.com/office/officeart/2005/8/layout/orgChart1"/>
    <dgm:cxn modelId="{88E29AAD-1441-44AF-B6A6-EA7C49EFB144}" type="presParOf" srcId="{275583B0-1464-411B-A3A7-B0A8C53FA176}" destId="{B0919D38-0D83-4381-B002-073790CB990D}" srcOrd="0" destOrd="0" presId="urn:microsoft.com/office/officeart/2005/8/layout/orgChart1"/>
    <dgm:cxn modelId="{926496D5-2159-4600-ABF9-DC1A17F91E0D}" type="presParOf" srcId="{B0919D38-0D83-4381-B002-073790CB990D}" destId="{BB0CFC65-4F05-4CAA-95C7-19D6C77C1684}" srcOrd="0" destOrd="0" presId="urn:microsoft.com/office/officeart/2005/8/layout/orgChart1"/>
    <dgm:cxn modelId="{DD072BA3-D262-4CB8-95E1-D493D5FFF2EB}" type="presParOf" srcId="{B0919D38-0D83-4381-B002-073790CB990D}" destId="{B7FFC7F1-3594-42DB-872F-EDE501A23F85}" srcOrd="1" destOrd="0" presId="urn:microsoft.com/office/officeart/2005/8/layout/orgChart1"/>
    <dgm:cxn modelId="{AB880002-5BD8-4916-A37E-5D8164065973}" type="presParOf" srcId="{275583B0-1464-411B-A3A7-B0A8C53FA176}" destId="{DD08FBA7-8C0E-4710-9BAB-9A171F60C3AF}" srcOrd="1" destOrd="0" presId="urn:microsoft.com/office/officeart/2005/8/layout/orgChart1"/>
    <dgm:cxn modelId="{B26E0513-CCE1-4487-817B-DDCD0E3A8C09}" type="presParOf" srcId="{DD08FBA7-8C0E-4710-9BAB-9A171F60C3AF}" destId="{359EAB87-D0A0-4B17-A88B-A18F3F00910F}" srcOrd="0" destOrd="0" presId="urn:microsoft.com/office/officeart/2005/8/layout/orgChart1"/>
    <dgm:cxn modelId="{9E43A48D-E297-4B53-B03D-C970AAA9136E}" type="presParOf" srcId="{DD08FBA7-8C0E-4710-9BAB-9A171F60C3AF}" destId="{ADE82D18-C3FF-41E9-B7F9-DB9D5446795C}" srcOrd="1" destOrd="0" presId="urn:microsoft.com/office/officeart/2005/8/layout/orgChart1"/>
    <dgm:cxn modelId="{347DE7BA-305C-4FA2-BBD5-7A9ADEAC788B}" type="presParOf" srcId="{ADE82D18-C3FF-41E9-B7F9-DB9D5446795C}" destId="{C8472449-A055-4B71-A80F-611745AFFD8D}" srcOrd="0" destOrd="0" presId="urn:microsoft.com/office/officeart/2005/8/layout/orgChart1"/>
    <dgm:cxn modelId="{76B5B3B0-F4D0-4582-A5BE-C6FA44BA25EE}" type="presParOf" srcId="{C8472449-A055-4B71-A80F-611745AFFD8D}" destId="{AE4DE3EF-B5CB-4E91-AB57-11AFB0AD227E}" srcOrd="0" destOrd="0" presId="urn:microsoft.com/office/officeart/2005/8/layout/orgChart1"/>
    <dgm:cxn modelId="{7375A88D-ECFD-45A1-BAC0-506DA4670653}" type="presParOf" srcId="{C8472449-A055-4B71-A80F-611745AFFD8D}" destId="{EDA07FC5-1CC0-47C0-9F9F-447A64B651C0}" srcOrd="1" destOrd="0" presId="urn:microsoft.com/office/officeart/2005/8/layout/orgChart1"/>
    <dgm:cxn modelId="{2944105D-EC82-417C-9FC8-FDC45DD00E45}" type="presParOf" srcId="{ADE82D18-C3FF-41E9-B7F9-DB9D5446795C}" destId="{265C38EE-2FEC-4FA9-A042-7A139078CE29}" srcOrd="1" destOrd="0" presId="urn:microsoft.com/office/officeart/2005/8/layout/orgChart1"/>
    <dgm:cxn modelId="{0CF7100A-A649-43B6-A12B-518DF1398AAA}" type="presParOf" srcId="{ADE82D18-C3FF-41E9-B7F9-DB9D5446795C}" destId="{CD9A06D2-459C-4A40-A4BC-82BC08EAB4C7}" srcOrd="2" destOrd="0" presId="urn:microsoft.com/office/officeart/2005/8/layout/orgChart1"/>
    <dgm:cxn modelId="{597F289E-C9BA-4CD7-B5F3-4D4912010272}" type="presParOf" srcId="{DD08FBA7-8C0E-4710-9BAB-9A171F60C3AF}" destId="{EDC1BDF7-E640-4CAE-B699-FA71D5CC1FE4}" srcOrd="2" destOrd="0" presId="urn:microsoft.com/office/officeart/2005/8/layout/orgChart1"/>
    <dgm:cxn modelId="{971F2291-2D99-4621-8E6B-FB789078ADF0}" type="presParOf" srcId="{DD08FBA7-8C0E-4710-9BAB-9A171F60C3AF}" destId="{5EEEE94D-46C5-4B55-9B14-05EFEACB66D0}" srcOrd="3" destOrd="0" presId="urn:microsoft.com/office/officeart/2005/8/layout/orgChart1"/>
    <dgm:cxn modelId="{9FD4E6EE-08C1-4AC9-9CAD-5F66145E4012}" type="presParOf" srcId="{5EEEE94D-46C5-4B55-9B14-05EFEACB66D0}" destId="{C003CBC2-D8B0-4569-9BAC-03D7C0CDF5DE}" srcOrd="0" destOrd="0" presId="urn:microsoft.com/office/officeart/2005/8/layout/orgChart1"/>
    <dgm:cxn modelId="{A31A91DD-5138-4C1D-94F9-6B0156DAE7F8}" type="presParOf" srcId="{C003CBC2-D8B0-4569-9BAC-03D7C0CDF5DE}" destId="{BB95CB97-2BFB-4918-B955-73DCF227372D}" srcOrd="0" destOrd="0" presId="urn:microsoft.com/office/officeart/2005/8/layout/orgChart1"/>
    <dgm:cxn modelId="{0A04E612-6F66-4F28-85D0-9B1B1A62ADA4}" type="presParOf" srcId="{C003CBC2-D8B0-4569-9BAC-03D7C0CDF5DE}" destId="{77262E44-B4AE-4CA7-A688-CAD490C743B1}" srcOrd="1" destOrd="0" presId="urn:microsoft.com/office/officeart/2005/8/layout/orgChart1"/>
    <dgm:cxn modelId="{B87A2C1D-0B29-4471-BB6A-5C1808CD4781}" type="presParOf" srcId="{5EEEE94D-46C5-4B55-9B14-05EFEACB66D0}" destId="{FAB34320-E858-4168-81AA-BBC65F4D3DFE}" srcOrd="1" destOrd="0" presId="urn:microsoft.com/office/officeart/2005/8/layout/orgChart1"/>
    <dgm:cxn modelId="{8D6489B2-69DD-430F-B262-E9490F150BA9}" type="presParOf" srcId="{5EEEE94D-46C5-4B55-9B14-05EFEACB66D0}" destId="{F136598D-BF48-4400-A204-2B5FC8192D33}" srcOrd="2" destOrd="0" presId="urn:microsoft.com/office/officeart/2005/8/layout/orgChart1"/>
    <dgm:cxn modelId="{5653B9D7-78D4-4BDF-98B6-03731D818F0A}" type="presParOf" srcId="{DD08FBA7-8C0E-4710-9BAB-9A171F60C3AF}" destId="{9D47C2CD-8ABE-49A1-A740-CB438142B013}" srcOrd="4" destOrd="0" presId="urn:microsoft.com/office/officeart/2005/8/layout/orgChart1"/>
    <dgm:cxn modelId="{B3295E30-53E3-48A5-85DE-D8A9C3BEA221}" type="presParOf" srcId="{DD08FBA7-8C0E-4710-9BAB-9A171F60C3AF}" destId="{C4CDC5EB-F80B-498E-8CCA-98C695BA3EA3}" srcOrd="5" destOrd="0" presId="urn:microsoft.com/office/officeart/2005/8/layout/orgChart1"/>
    <dgm:cxn modelId="{07EFFDB6-3117-4AAF-B071-0C986EBD86AE}" type="presParOf" srcId="{C4CDC5EB-F80B-498E-8CCA-98C695BA3EA3}" destId="{1CE866F8-A43E-4072-8C52-774BE1567360}" srcOrd="0" destOrd="0" presId="urn:microsoft.com/office/officeart/2005/8/layout/orgChart1"/>
    <dgm:cxn modelId="{63D5D944-7554-4257-AB8C-8D537E4C0A50}" type="presParOf" srcId="{1CE866F8-A43E-4072-8C52-774BE1567360}" destId="{4024A3CE-A34B-49B3-9F1D-6480929D53B7}" srcOrd="0" destOrd="0" presId="urn:microsoft.com/office/officeart/2005/8/layout/orgChart1"/>
    <dgm:cxn modelId="{3E41319F-918A-4461-AF00-B09B3FC980F9}" type="presParOf" srcId="{1CE866F8-A43E-4072-8C52-774BE1567360}" destId="{C31F707A-32BB-4AFC-A765-DB49BE3E1C71}" srcOrd="1" destOrd="0" presId="urn:microsoft.com/office/officeart/2005/8/layout/orgChart1"/>
    <dgm:cxn modelId="{0CB933C4-4BE3-44E7-86EF-4F81891634F8}" type="presParOf" srcId="{C4CDC5EB-F80B-498E-8CCA-98C695BA3EA3}" destId="{EEBCA74F-620C-48C0-A16D-8E91DCCF5603}" srcOrd="1" destOrd="0" presId="urn:microsoft.com/office/officeart/2005/8/layout/orgChart1"/>
    <dgm:cxn modelId="{7023D8CA-D768-4D0B-BC45-020FBD3C1D8F}" type="presParOf" srcId="{C4CDC5EB-F80B-498E-8CCA-98C695BA3EA3}" destId="{C0A2DE3A-C64B-48A9-B8A7-4575F536E9D7}" srcOrd="2" destOrd="0" presId="urn:microsoft.com/office/officeart/2005/8/layout/orgChart1"/>
    <dgm:cxn modelId="{299FA998-F396-4EE1-959C-90E918B66E65}" type="presParOf" srcId="{DD08FBA7-8C0E-4710-9BAB-9A171F60C3AF}" destId="{A8AAE82C-020D-4918-A949-90A04ECD154E}" srcOrd="6" destOrd="0" presId="urn:microsoft.com/office/officeart/2005/8/layout/orgChart1"/>
    <dgm:cxn modelId="{40123239-6CD6-429E-98EF-FE73B020AC4B}" type="presParOf" srcId="{DD08FBA7-8C0E-4710-9BAB-9A171F60C3AF}" destId="{B1E674F9-60C0-43BC-89E0-72133638C890}" srcOrd="7" destOrd="0" presId="urn:microsoft.com/office/officeart/2005/8/layout/orgChart1"/>
    <dgm:cxn modelId="{0C5B6AFC-5417-4AC0-A506-89F532C6801E}" type="presParOf" srcId="{B1E674F9-60C0-43BC-89E0-72133638C890}" destId="{DFF1C64E-9A08-4DA5-993A-2BE418B1C203}" srcOrd="0" destOrd="0" presId="urn:microsoft.com/office/officeart/2005/8/layout/orgChart1"/>
    <dgm:cxn modelId="{44F17153-410C-43F2-800F-95402ECB7466}" type="presParOf" srcId="{DFF1C64E-9A08-4DA5-993A-2BE418B1C203}" destId="{BE6474F1-09F9-4947-BD25-912840B98A96}" srcOrd="0" destOrd="0" presId="urn:microsoft.com/office/officeart/2005/8/layout/orgChart1"/>
    <dgm:cxn modelId="{FF25DFD1-3E2A-4F99-BB0D-819A751BDC41}" type="presParOf" srcId="{DFF1C64E-9A08-4DA5-993A-2BE418B1C203}" destId="{3AF1625D-C4F5-4367-81E0-1732A9D49985}" srcOrd="1" destOrd="0" presId="urn:microsoft.com/office/officeart/2005/8/layout/orgChart1"/>
    <dgm:cxn modelId="{E7A0030D-6A03-40DD-94B2-8659823A424D}" type="presParOf" srcId="{B1E674F9-60C0-43BC-89E0-72133638C890}" destId="{B68CA499-5770-40EE-A01E-342C08BCD06D}" srcOrd="1" destOrd="0" presId="urn:microsoft.com/office/officeart/2005/8/layout/orgChart1"/>
    <dgm:cxn modelId="{155A4A62-5A5F-4BF5-971F-B359EC2E6343}" type="presParOf" srcId="{B1E674F9-60C0-43BC-89E0-72133638C890}" destId="{A6360499-FDC5-4425-BF5F-1ACA231FEECA}" srcOrd="2" destOrd="0" presId="urn:microsoft.com/office/officeart/2005/8/layout/orgChart1"/>
    <dgm:cxn modelId="{BAC2FB19-7DF1-4468-A47A-692AB0F86A99}" type="presParOf" srcId="{275583B0-1464-411B-A3A7-B0A8C53FA176}" destId="{EAB9AD42-5D7C-4C94-8839-602A4D2DB1AB}" srcOrd="2" destOrd="0" presId="urn:microsoft.com/office/officeart/2005/8/layout/orgChart1"/>
    <dgm:cxn modelId="{1756DDA0-DDE4-42E5-94CB-648C9D15FE9F}" type="presParOf" srcId="{EAB9AD42-5D7C-4C94-8839-602A4D2DB1AB}" destId="{184F69A3-814B-46A0-843B-8179F3DA7EFF}" srcOrd="0" destOrd="0" presId="urn:microsoft.com/office/officeart/2005/8/layout/orgChart1"/>
    <dgm:cxn modelId="{33AB1A2D-EC67-4877-B9EA-BF574F42BD0D}" type="presParOf" srcId="{EAB9AD42-5D7C-4C94-8839-602A4D2DB1AB}" destId="{B07F6BF7-ABD0-43FA-B4E3-53335A45ED1F}" srcOrd="1" destOrd="0" presId="urn:microsoft.com/office/officeart/2005/8/layout/orgChart1"/>
    <dgm:cxn modelId="{14DF82A1-4BCE-498B-9475-9A124998D1F5}" type="presParOf" srcId="{B07F6BF7-ABD0-43FA-B4E3-53335A45ED1F}" destId="{BFDA76A3-D26C-4849-8C91-6F435D8EBDC6}" srcOrd="0" destOrd="0" presId="urn:microsoft.com/office/officeart/2005/8/layout/orgChart1"/>
    <dgm:cxn modelId="{A2B95D8F-C017-497F-A7D0-A2516A2A57EC}" type="presParOf" srcId="{BFDA76A3-D26C-4849-8C91-6F435D8EBDC6}" destId="{BA83CBC0-7B15-4306-A4CB-860BC484A462}" srcOrd="0" destOrd="0" presId="urn:microsoft.com/office/officeart/2005/8/layout/orgChart1"/>
    <dgm:cxn modelId="{83DFD97B-D86D-4062-8AD8-9C1394FA9F84}" type="presParOf" srcId="{BFDA76A3-D26C-4849-8C91-6F435D8EBDC6}" destId="{D6676F4C-D561-4EAD-AC4D-3115465F2EE2}" srcOrd="1" destOrd="0" presId="urn:microsoft.com/office/officeart/2005/8/layout/orgChart1"/>
    <dgm:cxn modelId="{388C9ECA-530C-4661-9E16-F32F68D79256}" type="presParOf" srcId="{B07F6BF7-ABD0-43FA-B4E3-53335A45ED1F}" destId="{669A5779-B7C3-4763-953A-CC67E36ADE7A}" srcOrd="1" destOrd="0" presId="urn:microsoft.com/office/officeart/2005/8/layout/orgChart1"/>
    <dgm:cxn modelId="{9ECCF233-8705-47A3-AAF8-A3856C5E25B7}" type="presParOf" srcId="{B07F6BF7-ABD0-43FA-B4E3-53335A45ED1F}" destId="{258ACFCB-5874-4EEE-BB3B-01786314FB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177B1-2797-451F-AB3E-C9B0F78C3A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124A2-7144-4388-AB97-D73799534A5B}">
      <dgm:prSet phldrT="[Text]"/>
      <dgm:spPr/>
      <dgm:t>
        <a:bodyPr/>
        <a:lstStyle/>
        <a:p>
          <a:r>
            <a:rPr lang="en-US" dirty="0"/>
            <a:t>Sportchef*in </a:t>
          </a:r>
          <a:r>
            <a:rPr lang="en-US" dirty="0" err="1"/>
            <a:t>Nachwuchs</a:t>
          </a:r>
          <a:endParaRPr lang="en-US" dirty="0"/>
        </a:p>
      </dgm:t>
    </dgm:pt>
    <dgm:pt modelId="{4DC9CE32-A5C4-4D92-BFED-F241A49F1967}" type="parTrans" cxnId="{FC813FBB-F60A-4043-961B-AACF7321EAAB}">
      <dgm:prSet/>
      <dgm:spPr/>
      <dgm:t>
        <a:bodyPr/>
        <a:lstStyle/>
        <a:p>
          <a:endParaRPr lang="en-US"/>
        </a:p>
      </dgm:t>
    </dgm:pt>
    <dgm:pt modelId="{11431F15-7DE6-492B-B25B-A7BF76BFA4FB}" type="sibTrans" cxnId="{FC813FBB-F60A-4043-961B-AACF7321EAAB}">
      <dgm:prSet/>
      <dgm:spPr/>
      <dgm:t>
        <a:bodyPr/>
        <a:lstStyle/>
        <a:p>
          <a:endParaRPr lang="en-US"/>
        </a:p>
      </dgm:t>
    </dgm:pt>
    <dgm:pt modelId="{AB7C3C57-FD2B-4020-9F49-FE6759FA3096}" type="asst">
      <dgm:prSet phldrT="[Text]"/>
      <dgm:spPr/>
      <dgm:t>
        <a:bodyPr/>
        <a:lstStyle/>
        <a:p>
          <a:r>
            <a:rPr lang="en-US" dirty="0"/>
            <a:t>J+S Coach</a:t>
          </a:r>
        </a:p>
      </dgm:t>
    </dgm:pt>
    <dgm:pt modelId="{6FCD9DEA-7AF5-4DB6-83E5-7220ABF71B84}" type="parTrans" cxnId="{D3C61286-BBC0-4A97-9CFC-AD519C246913}">
      <dgm:prSet/>
      <dgm:spPr/>
      <dgm:t>
        <a:bodyPr/>
        <a:lstStyle/>
        <a:p>
          <a:endParaRPr lang="en-US"/>
        </a:p>
      </dgm:t>
    </dgm:pt>
    <dgm:pt modelId="{1BAB9F41-95F8-409A-AA96-6EA3AC11438D}" type="sibTrans" cxnId="{D3C61286-BBC0-4A97-9CFC-AD519C246913}">
      <dgm:prSet/>
      <dgm:spPr/>
      <dgm:t>
        <a:bodyPr/>
        <a:lstStyle/>
        <a:p>
          <a:endParaRPr lang="en-US"/>
        </a:p>
      </dgm:t>
    </dgm:pt>
    <dgm:pt modelId="{BA4784AF-66F8-443B-A542-8728339432C9}">
      <dgm:prSet phldrT="[Text]"/>
      <dgm:spPr/>
      <dgm:t>
        <a:bodyPr/>
        <a:lstStyle/>
        <a:p>
          <a:r>
            <a:rPr lang="en-US" dirty="0"/>
            <a:t>Team 1</a:t>
          </a:r>
        </a:p>
      </dgm:t>
    </dgm:pt>
    <dgm:pt modelId="{B6B54EAA-7209-4153-9577-8FAA08AD1D0A}" type="parTrans" cxnId="{06242C0E-C01D-4929-8F4D-3F029F1879C3}">
      <dgm:prSet/>
      <dgm:spPr/>
      <dgm:t>
        <a:bodyPr/>
        <a:lstStyle/>
        <a:p>
          <a:endParaRPr lang="en-US"/>
        </a:p>
      </dgm:t>
    </dgm:pt>
    <dgm:pt modelId="{2E68B06D-FA36-4714-B6B6-F5E618E7D231}" type="sibTrans" cxnId="{06242C0E-C01D-4929-8F4D-3F029F1879C3}">
      <dgm:prSet/>
      <dgm:spPr/>
      <dgm:t>
        <a:bodyPr/>
        <a:lstStyle/>
        <a:p>
          <a:endParaRPr lang="en-US"/>
        </a:p>
      </dgm:t>
    </dgm:pt>
    <dgm:pt modelId="{005D58AA-D731-4E0B-AEBA-919C39006D16}">
      <dgm:prSet phldrT="[Text]"/>
      <dgm:spPr/>
      <dgm:t>
        <a:bodyPr/>
        <a:lstStyle/>
        <a:p>
          <a:r>
            <a:rPr lang="en-US" dirty="0"/>
            <a:t>Team 2</a:t>
          </a:r>
        </a:p>
      </dgm:t>
    </dgm:pt>
    <dgm:pt modelId="{AF34FBC5-EBD6-47AD-9B8A-C5A2D6D0F481}" type="parTrans" cxnId="{D8A7656F-8E03-4B12-A916-1A8B0976F247}">
      <dgm:prSet/>
      <dgm:spPr/>
      <dgm:t>
        <a:bodyPr/>
        <a:lstStyle/>
        <a:p>
          <a:endParaRPr lang="en-US"/>
        </a:p>
      </dgm:t>
    </dgm:pt>
    <dgm:pt modelId="{7483A662-B231-4CB3-9C2D-9DA3E4539E54}" type="sibTrans" cxnId="{D8A7656F-8E03-4B12-A916-1A8B0976F247}">
      <dgm:prSet/>
      <dgm:spPr/>
      <dgm:t>
        <a:bodyPr/>
        <a:lstStyle/>
        <a:p>
          <a:endParaRPr lang="en-US"/>
        </a:p>
      </dgm:t>
    </dgm:pt>
    <dgm:pt modelId="{1BEAB345-F6B3-488E-8937-8841EE2ED160}">
      <dgm:prSet phldrT="[Text]"/>
      <dgm:spPr/>
      <dgm:t>
        <a:bodyPr/>
        <a:lstStyle/>
        <a:p>
          <a:r>
            <a:rPr lang="en-US" dirty="0"/>
            <a:t>n</a:t>
          </a:r>
        </a:p>
      </dgm:t>
    </dgm:pt>
    <dgm:pt modelId="{44D95525-EC7B-422C-AB62-47BC783A6040}" type="parTrans" cxnId="{C3347760-55EF-4E96-8E92-11CD27182908}">
      <dgm:prSet/>
      <dgm:spPr/>
      <dgm:t>
        <a:bodyPr/>
        <a:lstStyle/>
        <a:p>
          <a:endParaRPr lang="en-US"/>
        </a:p>
      </dgm:t>
    </dgm:pt>
    <dgm:pt modelId="{7F216216-D2EB-44F2-9E64-51F7189679B3}" type="sibTrans" cxnId="{C3347760-55EF-4E96-8E92-11CD27182908}">
      <dgm:prSet/>
      <dgm:spPr/>
      <dgm:t>
        <a:bodyPr/>
        <a:lstStyle/>
        <a:p>
          <a:endParaRPr lang="en-US"/>
        </a:p>
      </dgm:t>
    </dgm:pt>
    <dgm:pt modelId="{07D92BA2-217F-4B44-927D-28E199CFE4F5}">
      <dgm:prSet phldrT="[Text]"/>
      <dgm:spPr/>
      <dgm:t>
        <a:bodyPr/>
        <a:lstStyle/>
        <a:p>
          <a:r>
            <a:rPr lang="de-CH" noProof="0" dirty="0"/>
            <a:t>Teamchef</a:t>
          </a:r>
        </a:p>
      </dgm:t>
    </dgm:pt>
    <dgm:pt modelId="{95096807-9D13-40DD-AE12-10C75346B778}" type="parTrans" cxnId="{E21BC97E-8FCE-42F7-BA5E-D923DACB22F9}">
      <dgm:prSet/>
      <dgm:spPr/>
      <dgm:t>
        <a:bodyPr/>
        <a:lstStyle/>
        <a:p>
          <a:endParaRPr lang="en-US"/>
        </a:p>
      </dgm:t>
    </dgm:pt>
    <dgm:pt modelId="{0FBD8DE2-8F97-4887-ABE8-91228D543E33}" type="sibTrans" cxnId="{E21BC97E-8FCE-42F7-BA5E-D923DACB22F9}">
      <dgm:prSet/>
      <dgm:spPr/>
      <dgm:t>
        <a:bodyPr/>
        <a:lstStyle/>
        <a:p>
          <a:endParaRPr lang="en-US"/>
        </a:p>
      </dgm:t>
    </dgm:pt>
    <dgm:pt modelId="{905631B6-10AD-4ED1-8054-26FC187C1E74}">
      <dgm:prSet phldrT="[Text]"/>
      <dgm:spPr/>
      <dgm:t>
        <a:bodyPr/>
        <a:lstStyle/>
        <a:p>
          <a:r>
            <a:rPr lang="en-US" dirty="0" err="1"/>
            <a:t>Trainerin</a:t>
          </a:r>
          <a:endParaRPr lang="en-US" dirty="0"/>
        </a:p>
      </dgm:t>
    </dgm:pt>
    <dgm:pt modelId="{D6ADE541-7963-4A22-B7B4-1567E97F2D1C}" type="parTrans" cxnId="{0DDF0F8E-65BF-4427-91CF-7E3D0F79A536}">
      <dgm:prSet/>
      <dgm:spPr/>
      <dgm:t>
        <a:bodyPr/>
        <a:lstStyle/>
        <a:p>
          <a:endParaRPr lang="en-US"/>
        </a:p>
      </dgm:t>
    </dgm:pt>
    <dgm:pt modelId="{16B210B3-2692-42D3-8FB5-3E2C976E472E}" type="sibTrans" cxnId="{0DDF0F8E-65BF-4427-91CF-7E3D0F79A536}">
      <dgm:prSet/>
      <dgm:spPr/>
      <dgm:t>
        <a:bodyPr/>
        <a:lstStyle/>
        <a:p>
          <a:endParaRPr lang="en-US"/>
        </a:p>
      </dgm:t>
    </dgm:pt>
    <dgm:pt modelId="{83D7CE22-F78C-49C9-9991-9B14358FC817}">
      <dgm:prSet phldrT="[Text]"/>
      <dgm:spPr/>
      <dgm:t>
        <a:bodyPr/>
        <a:lstStyle/>
        <a:p>
          <a:r>
            <a:rPr lang="de-CH" noProof="0" dirty="0"/>
            <a:t>Teamchefin</a:t>
          </a:r>
        </a:p>
      </dgm:t>
    </dgm:pt>
    <dgm:pt modelId="{CD6838A9-28EC-4048-B379-A5D73FCC1412}" type="parTrans" cxnId="{98A5FCB6-59F1-4CBF-A0AF-7B40570D2F7B}">
      <dgm:prSet/>
      <dgm:spPr/>
      <dgm:t>
        <a:bodyPr/>
        <a:lstStyle/>
        <a:p>
          <a:endParaRPr lang="en-US"/>
        </a:p>
      </dgm:t>
    </dgm:pt>
    <dgm:pt modelId="{C07828DE-2419-4C6B-A01A-85642E12A9A4}" type="sibTrans" cxnId="{98A5FCB6-59F1-4CBF-A0AF-7B40570D2F7B}">
      <dgm:prSet/>
      <dgm:spPr/>
      <dgm:t>
        <a:bodyPr/>
        <a:lstStyle/>
        <a:p>
          <a:endParaRPr lang="en-US"/>
        </a:p>
      </dgm:t>
    </dgm:pt>
    <dgm:pt modelId="{6AA157CA-AD9D-4961-A63E-0BD313BD9B39}">
      <dgm:prSet phldrT="[Text]"/>
      <dgm:spPr/>
      <dgm:t>
        <a:bodyPr/>
        <a:lstStyle/>
        <a:p>
          <a:r>
            <a:rPr lang="en-US" dirty="0"/>
            <a:t>Trainer</a:t>
          </a:r>
        </a:p>
      </dgm:t>
    </dgm:pt>
    <dgm:pt modelId="{044C6B60-29A1-4439-BFDB-3B2B4941F6F1}" type="parTrans" cxnId="{DDADE483-12B3-4639-B6A6-D0D21A224DA4}">
      <dgm:prSet/>
      <dgm:spPr/>
      <dgm:t>
        <a:bodyPr/>
        <a:lstStyle/>
        <a:p>
          <a:endParaRPr lang="en-US"/>
        </a:p>
      </dgm:t>
    </dgm:pt>
    <dgm:pt modelId="{D154C05A-AAD0-41C5-A54F-A5B65BFA27E6}" type="sibTrans" cxnId="{DDADE483-12B3-4639-B6A6-D0D21A224DA4}">
      <dgm:prSet/>
      <dgm:spPr/>
      <dgm:t>
        <a:bodyPr/>
        <a:lstStyle/>
        <a:p>
          <a:endParaRPr lang="en-US"/>
        </a:p>
      </dgm:t>
    </dgm:pt>
    <dgm:pt modelId="{01588174-E409-48CD-ABDD-E347CDDA75ED}" type="pres">
      <dgm:prSet presAssocID="{A10177B1-2797-451F-AB3E-C9B0F78C3A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168D7D-2E5C-4837-9DF0-1CCF58DFCDAB}" type="pres">
      <dgm:prSet presAssocID="{901124A2-7144-4388-AB97-D73799534A5B}" presName="hierRoot1" presStyleCnt="0">
        <dgm:presLayoutVars>
          <dgm:hierBranch val="init"/>
        </dgm:presLayoutVars>
      </dgm:prSet>
      <dgm:spPr/>
    </dgm:pt>
    <dgm:pt modelId="{DC4329BD-F0FC-4253-91DC-5E2D7627BBC7}" type="pres">
      <dgm:prSet presAssocID="{901124A2-7144-4388-AB97-D73799534A5B}" presName="rootComposite1" presStyleCnt="0"/>
      <dgm:spPr/>
    </dgm:pt>
    <dgm:pt modelId="{2E637188-CE5F-4A76-8328-2B0D01B91AB6}" type="pres">
      <dgm:prSet presAssocID="{901124A2-7144-4388-AB97-D73799534A5B}" presName="rootText1" presStyleLbl="node0" presStyleIdx="0" presStyleCnt="1" custScaleX="117792">
        <dgm:presLayoutVars>
          <dgm:chPref val="3"/>
        </dgm:presLayoutVars>
      </dgm:prSet>
      <dgm:spPr/>
    </dgm:pt>
    <dgm:pt modelId="{1B25D918-25E2-49F0-AEF8-7D0BD6E14B64}" type="pres">
      <dgm:prSet presAssocID="{901124A2-7144-4388-AB97-D73799534A5B}" presName="rootConnector1" presStyleLbl="node1" presStyleIdx="0" presStyleCnt="0"/>
      <dgm:spPr/>
    </dgm:pt>
    <dgm:pt modelId="{0FEC5003-7A86-4892-B66A-C4F9518CA295}" type="pres">
      <dgm:prSet presAssocID="{901124A2-7144-4388-AB97-D73799534A5B}" presName="hierChild2" presStyleCnt="0"/>
      <dgm:spPr/>
    </dgm:pt>
    <dgm:pt modelId="{0CD82CB0-461E-4F7C-B289-F03AE9BCB5CF}" type="pres">
      <dgm:prSet presAssocID="{B6B54EAA-7209-4153-9577-8FAA08AD1D0A}" presName="Name37" presStyleLbl="parChTrans1D2" presStyleIdx="0" presStyleCnt="4"/>
      <dgm:spPr/>
    </dgm:pt>
    <dgm:pt modelId="{081A06CB-6709-45DC-AA86-FC637D03C64A}" type="pres">
      <dgm:prSet presAssocID="{BA4784AF-66F8-443B-A542-8728339432C9}" presName="hierRoot2" presStyleCnt="0">
        <dgm:presLayoutVars>
          <dgm:hierBranch val="init"/>
        </dgm:presLayoutVars>
      </dgm:prSet>
      <dgm:spPr/>
    </dgm:pt>
    <dgm:pt modelId="{83DF5C84-66E1-496A-A80D-6A30150BE196}" type="pres">
      <dgm:prSet presAssocID="{BA4784AF-66F8-443B-A542-8728339432C9}" presName="rootComposite" presStyleCnt="0"/>
      <dgm:spPr/>
    </dgm:pt>
    <dgm:pt modelId="{F5A792E9-5DA7-4860-805B-FC921D396F06}" type="pres">
      <dgm:prSet presAssocID="{BA4784AF-66F8-443B-A542-8728339432C9}" presName="rootText" presStyleLbl="node2" presStyleIdx="0" presStyleCnt="3">
        <dgm:presLayoutVars>
          <dgm:chPref val="3"/>
        </dgm:presLayoutVars>
      </dgm:prSet>
      <dgm:spPr/>
    </dgm:pt>
    <dgm:pt modelId="{BA94E7AE-B01F-4AB7-BFEB-9DF0C43B2FF4}" type="pres">
      <dgm:prSet presAssocID="{BA4784AF-66F8-443B-A542-8728339432C9}" presName="rootConnector" presStyleLbl="node2" presStyleIdx="0" presStyleCnt="3"/>
      <dgm:spPr/>
    </dgm:pt>
    <dgm:pt modelId="{7807B28D-42EA-4AED-AA5A-41ABC0DBC549}" type="pres">
      <dgm:prSet presAssocID="{BA4784AF-66F8-443B-A542-8728339432C9}" presName="hierChild4" presStyleCnt="0"/>
      <dgm:spPr/>
    </dgm:pt>
    <dgm:pt modelId="{691CB7C7-E0BA-43C5-84BE-B9A30B5FC308}" type="pres">
      <dgm:prSet presAssocID="{CD6838A9-28EC-4048-B379-A5D73FCC1412}" presName="Name37" presStyleLbl="parChTrans1D3" presStyleIdx="0" presStyleCnt="4"/>
      <dgm:spPr/>
    </dgm:pt>
    <dgm:pt modelId="{50D4231B-8289-4A64-B8C6-6C230D0223CC}" type="pres">
      <dgm:prSet presAssocID="{83D7CE22-F78C-49C9-9991-9B14358FC817}" presName="hierRoot2" presStyleCnt="0">
        <dgm:presLayoutVars>
          <dgm:hierBranch val="init"/>
        </dgm:presLayoutVars>
      </dgm:prSet>
      <dgm:spPr/>
    </dgm:pt>
    <dgm:pt modelId="{1FA8E6B7-CF12-453D-BC10-7DB6AC93498B}" type="pres">
      <dgm:prSet presAssocID="{83D7CE22-F78C-49C9-9991-9B14358FC817}" presName="rootComposite" presStyleCnt="0"/>
      <dgm:spPr/>
    </dgm:pt>
    <dgm:pt modelId="{82EA68C7-AD0A-4B79-8997-EBC8087073ED}" type="pres">
      <dgm:prSet presAssocID="{83D7CE22-F78C-49C9-9991-9B14358FC817}" presName="rootText" presStyleLbl="node3" presStyleIdx="0" presStyleCnt="4">
        <dgm:presLayoutVars>
          <dgm:chPref val="3"/>
        </dgm:presLayoutVars>
      </dgm:prSet>
      <dgm:spPr/>
    </dgm:pt>
    <dgm:pt modelId="{5CEAC76F-0AC8-4B86-827A-83E82F800671}" type="pres">
      <dgm:prSet presAssocID="{83D7CE22-F78C-49C9-9991-9B14358FC817}" presName="rootConnector" presStyleLbl="node3" presStyleIdx="0" presStyleCnt="4"/>
      <dgm:spPr/>
    </dgm:pt>
    <dgm:pt modelId="{47A130E0-23D1-4FDA-B733-6E0F937925D4}" type="pres">
      <dgm:prSet presAssocID="{83D7CE22-F78C-49C9-9991-9B14358FC817}" presName="hierChild4" presStyleCnt="0"/>
      <dgm:spPr/>
    </dgm:pt>
    <dgm:pt modelId="{E8BB7EE8-6AFE-4DF6-8DFD-C8934CFC9873}" type="pres">
      <dgm:prSet presAssocID="{83D7CE22-F78C-49C9-9991-9B14358FC817}" presName="hierChild5" presStyleCnt="0"/>
      <dgm:spPr/>
    </dgm:pt>
    <dgm:pt modelId="{5F4E1CB5-7323-4CAB-8720-67288A603AE0}" type="pres">
      <dgm:prSet presAssocID="{044C6B60-29A1-4439-BFDB-3B2B4941F6F1}" presName="Name37" presStyleLbl="parChTrans1D3" presStyleIdx="1" presStyleCnt="4"/>
      <dgm:spPr/>
    </dgm:pt>
    <dgm:pt modelId="{EF609E49-5935-41FB-A82D-89C006DB8486}" type="pres">
      <dgm:prSet presAssocID="{6AA157CA-AD9D-4961-A63E-0BD313BD9B39}" presName="hierRoot2" presStyleCnt="0">
        <dgm:presLayoutVars>
          <dgm:hierBranch val="init"/>
        </dgm:presLayoutVars>
      </dgm:prSet>
      <dgm:spPr/>
    </dgm:pt>
    <dgm:pt modelId="{42AB32A2-0C89-4582-AA2B-0B333A9E4DC0}" type="pres">
      <dgm:prSet presAssocID="{6AA157CA-AD9D-4961-A63E-0BD313BD9B39}" presName="rootComposite" presStyleCnt="0"/>
      <dgm:spPr/>
    </dgm:pt>
    <dgm:pt modelId="{69659C58-266A-4798-9997-0CC3AE87517C}" type="pres">
      <dgm:prSet presAssocID="{6AA157CA-AD9D-4961-A63E-0BD313BD9B39}" presName="rootText" presStyleLbl="node3" presStyleIdx="1" presStyleCnt="4">
        <dgm:presLayoutVars>
          <dgm:chPref val="3"/>
        </dgm:presLayoutVars>
      </dgm:prSet>
      <dgm:spPr/>
    </dgm:pt>
    <dgm:pt modelId="{0D639C75-AACF-4EA9-BF36-27CF1509AE9F}" type="pres">
      <dgm:prSet presAssocID="{6AA157CA-AD9D-4961-A63E-0BD313BD9B39}" presName="rootConnector" presStyleLbl="node3" presStyleIdx="1" presStyleCnt="4"/>
      <dgm:spPr/>
    </dgm:pt>
    <dgm:pt modelId="{18768E90-7954-4D05-A174-8A11CAC3D996}" type="pres">
      <dgm:prSet presAssocID="{6AA157CA-AD9D-4961-A63E-0BD313BD9B39}" presName="hierChild4" presStyleCnt="0"/>
      <dgm:spPr/>
    </dgm:pt>
    <dgm:pt modelId="{2FFC6261-EEC0-4F72-A5C7-B1FE78F96BA5}" type="pres">
      <dgm:prSet presAssocID="{6AA157CA-AD9D-4961-A63E-0BD313BD9B39}" presName="hierChild5" presStyleCnt="0"/>
      <dgm:spPr/>
    </dgm:pt>
    <dgm:pt modelId="{0D1D7C3F-DBFF-4BB6-AB14-100C0EE82F96}" type="pres">
      <dgm:prSet presAssocID="{BA4784AF-66F8-443B-A542-8728339432C9}" presName="hierChild5" presStyleCnt="0"/>
      <dgm:spPr/>
    </dgm:pt>
    <dgm:pt modelId="{D3B48CD5-C11D-4FD4-9DCE-1529F536D3F6}" type="pres">
      <dgm:prSet presAssocID="{AF34FBC5-EBD6-47AD-9B8A-C5A2D6D0F481}" presName="Name37" presStyleLbl="parChTrans1D2" presStyleIdx="1" presStyleCnt="4"/>
      <dgm:spPr/>
    </dgm:pt>
    <dgm:pt modelId="{79F80935-A3FC-4F75-82E6-DA499AA857A0}" type="pres">
      <dgm:prSet presAssocID="{005D58AA-D731-4E0B-AEBA-919C39006D16}" presName="hierRoot2" presStyleCnt="0">
        <dgm:presLayoutVars>
          <dgm:hierBranch val="init"/>
        </dgm:presLayoutVars>
      </dgm:prSet>
      <dgm:spPr/>
    </dgm:pt>
    <dgm:pt modelId="{D882AE6C-4D6B-4FE5-B97C-F64DD2F45749}" type="pres">
      <dgm:prSet presAssocID="{005D58AA-D731-4E0B-AEBA-919C39006D16}" presName="rootComposite" presStyleCnt="0"/>
      <dgm:spPr/>
    </dgm:pt>
    <dgm:pt modelId="{A9957680-31AA-459F-AA0C-8C5A9C3EFCA5}" type="pres">
      <dgm:prSet presAssocID="{005D58AA-D731-4E0B-AEBA-919C39006D16}" presName="rootText" presStyleLbl="node2" presStyleIdx="1" presStyleCnt="3">
        <dgm:presLayoutVars>
          <dgm:chPref val="3"/>
        </dgm:presLayoutVars>
      </dgm:prSet>
      <dgm:spPr/>
    </dgm:pt>
    <dgm:pt modelId="{569F07E9-1050-48BD-A1C6-2D6428444803}" type="pres">
      <dgm:prSet presAssocID="{005D58AA-D731-4E0B-AEBA-919C39006D16}" presName="rootConnector" presStyleLbl="node2" presStyleIdx="1" presStyleCnt="3"/>
      <dgm:spPr/>
    </dgm:pt>
    <dgm:pt modelId="{D21BD641-86A8-4484-A3D7-672BAD6B6C78}" type="pres">
      <dgm:prSet presAssocID="{005D58AA-D731-4E0B-AEBA-919C39006D16}" presName="hierChild4" presStyleCnt="0"/>
      <dgm:spPr/>
    </dgm:pt>
    <dgm:pt modelId="{4D2346A9-0080-4601-B736-AA6B3ED134C3}" type="pres">
      <dgm:prSet presAssocID="{95096807-9D13-40DD-AE12-10C75346B778}" presName="Name37" presStyleLbl="parChTrans1D3" presStyleIdx="2" presStyleCnt="4"/>
      <dgm:spPr/>
    </dgm:pt>
    <dgm:pt modelId="{858FFCB3-CC96-4352-8C78-D62C6D2C83C7}" type="pres">
      <dgm:prSet presAssocID="{07D92BA2-217F-4B44-927D-28E199CFE4F5}" presName="hierRoot2" presStyleCnt="0">
        <dgm:presLayoutVars>
          <dgm:hierBranch val="init"/>
        </dgm:presLayoutVars>
      </dgm:prSet>
      <dgm:spPr/>
    </dgm:pt>
    <dgm:pt modelId="{C8D7AD78-53CE-4398-A6A0-63D2F153D22E}" type="pres">
      <dgm:prSet presAssocID="{07D92BA2-217F-4B44-927D-28E199CFE4F5}" presName="rootComposite" presStyleCnt="0"/>
      <dgm:spPr/>
    </dgm:pt>
    <dgm:pt modelId="{AE0BC67D-04DD-4956-91BF-99C694723952}" type="pres">
      <dgm:prSet presAssocID="{07D92BA2-217F-4B44-927D-28E199CFE4F5}" presName="rootText" presStyleLbl="node3" presStyleIdx="2" presStyleCnt="4">
        <dgm:presLayoutVars>
          <dgm:chPref val="3"/>
        </dgm:presLayoutVars>
      </dgm:prSet>
      <dgm:spPr/>
    </dgm:pt>
    <dgm:pt modelId="{887307E9-1CD3-4E6E-A67F-E214828BF9FC}" type="pres">
      <dgm:prSet presAssocID="{07D92BA2-217F-4B44-927D-28E199CFE4F5}" presName="rootConnector" presStyleLbl="node3" presStyleIdx="2" presStyleCnt="4"/>
      <dgm:spPr/>
    </dgm:pt>
    <dgm:pt modelId="{029CA0F0-FDC4-4D85-8684-A63783593AD4}" type="pres">
      <dgm:prSet presAssocID="{07D92BA2-217F-4B44-927D-28E199CFE4F5}" presName="hierChild4" presStyleCnt="0"/>
      <dgm:spPr/>
    </dgm:pt>
    <dgm:pt modelId="{80B28569-B53B-4B1B-A8E9-9CC11B7E2997}" type="pres">
      <dgm:prSet presAssocID="{07D92BA2-217F-4B44-927D-28E199CFE4F5}" presName="hierChild5" presStyleCnt="0"/>
      <dgm:spPr/>
    </dgm:pt>
    <dgm:pt modelId="{4177EFB6-3CAC-45E6-BD6C-02BA3160DCFB}" type="pres">
      <dgm:prSet presAssocID="{D6ADE541-7963-4A22-B7B4-1567E97F2D1C}" presName="Name37" presStyleLbl="parChTrans1D3" presStyleIdx="3" presStyleCnt="4"/>
      <dgm:spPr/>
    </dgm:pt>
    <dgm:pt modelId="{6C452487-5A46-468F-8A55-19DFC855AE5F}" type="pres">
      <dgm:prSet presAssocID="{905631B6-10AD-4ED1-8054-26FC187C1E74}" presName="hierRoot2" presStyleCnt="0">
        <dgm:presLayoutVars>
          <dgm:hierBranch val="init"/>
        </dgm:presLayoutVars>
      </dgm:prSet>
      <dgm:spPr/>
    </dgm:pt>
    <dgm:pt modelId="{4F8A3788-B7C7-4D4F-B824-9C3EFBD37FEC}" type="pres">
      <dgm:prSet presAssocID="{905631B6-10AD-4ED1-8054-26FC187C1E74}" presName="rootComposite" presStyleCnt="0"/>
      <dgm:spPr/>
    </dgm:pt>
    <dgm:pt modelId="{862AED27-5197-4FFC-AC97-CC7ABBFD3AA5}" type="pres">
      <dgm:prSet presAssocID="{905631B6-10AD-4ED1-8054-26FC187C1E74}" presName="rootText" presStyleLbl="node3" presStyleIdx="3" presStyleCnt="4">
        <dgm:presLayoutVars>
          <dgm:chPref val="3"/>
        </dgm:presLayoutVars>
      </dgm:prSet>
      <dgm:spPr/>
    </dgm:pt>
    <dgm:pt modelId="{80F9B279-BA6A-4625-821A-E0357026EC91}" type="pres">
      <dgm:prSet presAssocID="{905631B6-10AD-4ED1-8054-26FC187C1E74}" presName="rootConnector" presStyleLbl="node3" presStyleIdx="3" presStyleCnt="4"/>
      <dgm:spPr/>
    </dgm:pt>
    <dgm:pt modelId="{17B1AB05-4C66-4C47-870F-7B87219A5096}" type="pres">
      <dgm:prSet presAssocID="{905631B6-10AD-4ED1-8054-26FC187C1E74}" presName="hierChild4" presStyleCnt="0"/>
      <dgm:spPr/>
    </dgm:pt>
    <dgm:pt modelId="{A03A563F-D22D-47CE-AFA2-3D58EBAB20C5}" type="pres">
      <dgm:prSet presAssocID="{905631B6-10AD-4ED1-8054-26FC187C1E74}" presName="hierChild5" presStyleCnt="0"/>
      <dgm:spPr/>
    </dgm:pt>
    <dgm:pt modelId="{16930DAD-4D5A-4ED7-A3C8-B4A72C6F5440}" type="pres">
      <dgm:prSet presAssocID="{005D58AA-D731-4E0B-AEBA-919C39006D16}" presName="hierChild5" presStyleCnt="0"/>
      <dgm:spPr/>
    </dgm:pt>
    <dgm:pt modelId="{6187A0E5-2437-4FA5-A010-CCDD8ADD46EC}" type="pres">
      <dgm:prSet presAssocID="{44D95525-EC7B-422C-AB62-47BC783A6040}" presName="Name37" presStyleLbl="parChTrans1D2" presStyleIdx="2" presStyleCnt="4"/>
      <dgm:spPr/>
    </dgm:pt>
    <dgm:pt modelId="{026DA1B0-9CD0-4F98-A885-7030DF83718F}" type="pres">
      <dgm:prSet presAssocID="{1BEAB345-F6B3-488E-8937-8841EE2ED160}" presName="hierRoot2" presStyleCnt="0">
        <dgm:presLayoutVars>
          <dgm:hierBranch val="init"/>
        </dgm:presLayoutVars>
      </dgm:prSet>
      <dgm:spPr/>
    </dgm:pt>
    <dgm:pt modelId="{E2BD8F7C-9213-472D-A3F0-AECB8BCFA4DC}" type="pres">
      <dgm:prSet presAssocID="{1BEAB345-F6B3-488E-8937-8841EE2ED160}" presName="rootComposite" presStyleCnt="0"/>
      <dgm:spPr/>
    </dgm:pt>
    <dgm:pt modelId="{A086A68E-3AE7-48A5-A60D-B49850187435}" type="pres">
      <dgm:prSet presAssocID="{1BEAB345-F6B3-488E-8937-8841EE2ED160}" presName="rootText" presStyleLbl="node2" presStyleIdx="2" presStyleCnt="3">
        <dgm:presLayoutVars>
          <dgm:chPref val="3"/>
        </dgm:presLayoutVars>
      </dgm:prSet>
      <dgm:spPr/>
    </dgm:pt>
    <dgm:pt modelId="{968F2ECC-3D53-4433-B27A-4C5012586418}" type="pres">
      <dgm:prSet presAssocID="{1BEAB345-F6B3-488E-8937-8841EE2ED160}" presName="rootConnector" presStyleLbl="node2" presStyleIdx="2" presStyleCnt="3"/>
      <dgm:spPr/>
    </dgm:pt>
    <dgm:pt modelId="{B8A6AC78-090E-492F-8D7D-4918937FA7EB}" type="pres">
      <dgm:prSet presAssocID="{1BEAB345-F6B3-488E-8937-8841EE2ED160}" presName="hierChild4" presStyleCnt="0"/>
      <dgm:spPr/>
    </dgm:pt>
    <dgm:pt modelId="{25794095-A128-4B9B-A3A1-7AC215ECAF5D}" type="pres">
      <dgm:prSet presAssocID="{1BEAB345-F6B3-488E-8937-8841EE2ED160}" presName="hierChild5" presStyleCnt="0"/>
      <dgm:spPr/>
    </dgm:pt>
    <dgm:pt modelId="{14106481-E69E-4178-B4B5-4EB72F45B53B}" type="pres">
      <dgm:prSet presAssocID="{901124A2-7144-4388-AB97-D73799534A5B}" presName="hierChild3" presStyleCnt="0"/>
      <dgm:spPr/>
    </dgm:pt>
    <dgm:pt modelId="{812D851B-76B4-4955-8D86-0DF315A83B42}" type="pres">
      <dgm:prSet presAssocID="{6FCD9DEA-7AF5-4DB6-83E5-7220ABF71B84}" presName="Name111" presStyleLbl="parChTrans1D2" presStyleIdx="3" presStyleCnt="4"/>
      <dgm:spPr/>
    </dgm:pt>
    <dgm:pt modelId="{C85CBDCA-0764-47FB-AE4C-B9C3C64AEAB5}" type="pres">
      <dgm:prSet presAssocID="{AB7C3C57-FD2B-4020-9F49-FE6759FA3096}" presName="hierRoot3" presStyleCnt="0">
        <dgm:presLayoutVars>
          <dgm:hierBranch val="init"/>
        </dgm:presLayoutVars>
      </dgm:prSet>
      <dgm:spPr/>
    </dgm:pt>
    <dgm:pt modelId="{2D9BB084-4A19-448E-8C25-E6B8FEEA1D2B}" type="pres">
      <dgm:prSet presAssocID="{AB7C3C57-FD2B-4020-9F49-FE6759FA3096}" presName="rootComposite3" presStyleCnt="0"/>
      <dgm:spPr/>
    </dgm:pt>
    <dgm:pt modelId="{1BEC6082-E571-4C18-9692-4EEDDAB2BDC4}" type="pres">
      <dgm:prSet presAssocID="{AB7C3C57-FD2B-4020-9F49-FE6759FA3096}" presName="rootText3" presStyleLbl="asst1" presStyleIdx="0" presStyleCnt="1" custScaleX="122931">
        <dgm:presLayoutVars>
          <dgm:chPref val="3"/>
        </dgm:presLayoutVars>
      </dgm:prSet>
      <dgm:spPr/>
    </dgm:pt>
    <dgm:pt modelId="{0B93869A-CA3E-4261-A626-158A2EC19D01}" type="pres">
      <dgm:prSet presAssocID="{AB7C3C57-FD2B-4020-9F49-FE6759FA3096}" presName="rootConnector3" presStyleLbl="asst1" presStyleIdx="0" presStyleCnt="1"/>
      <dgm:spPr/>
    </dgm:pt>
    <dgm:pt modelId="{5B63C607-4E33-4C27-B41E-3FE054C95B91}" type="pres">
      <dgm:prSet presAssocID="{AB7C3C57-FD2B-4020-9F49-FE6759FA3096}" presName="hierChild6" presStyleCnt="0"/>
      <dgm:spPr/>
    </dgm:pt>
    <dgm:pt modelId="{1A3E5F23-60FB-4807-B337-EE2C678C6C17}" type="pres">
      <dgm:prSet presAssocID="{AB7C3C57-FD2B-4020-9F49-FE6759FA3096}" presName="hierChild7" presStyleCnt="0"/>
      <dgm:spPr/>
    </dgm:pt>
  </dgm:ptLst>
  <dgm:cxnLst>
    <dgm:cxn modelId="{F8350006-5A0F-4D00-A9A3-29D8306099AB}" type="presOf" srcId="{905631B6-10AD-4ED1-8054-26FC187C1E74}" destId="{862AED27-5197-4FFC-AC97-CC7ABBFD3AA5}" srcOrd="0" destOrd="0" presId="urn:microsoft.com/office/officeart/2005/8/layout/orgChart1"/>
    <dgm:cxn modelId="{06242C0E-C01D-4929-8F4D-3F029F1879C3}" srcId="{901124A2-7144-4388-AB97-D73799534A5B}" destId="{BA4784AF-66F8-443B-A542-8728339432C9}" srcOrd="1" destOrd="0" parTransId="{B6B54EAA-7209-4153-9577-8FAA08AD1D0A}" sibTransId="{2E68B06D-FA36-4714-B6B6-F5E618E7D231}"/>
    <dgm:cxn modelId="{46C84B0F-FC99-4348-9ADD-472A7DDFFC94}" type="presOf" srcId="{901124A2-7144-4388-AB97-D73799534A5B}" destId="{1B25D918-25E2-49F0-AEF8-7D0BD6E14B64}" srcOrd="1" destOrd="0" presId="urn:microsoft.com/office/officeart/2005/8/layout/orgChart1"/>
    <dgm:cxn modelId="{B9D13E12-4C62-49B9-8085-44E0DEE58103}" type="presOf" srcId="{95096807-9D13-40DD-AE12-10C75346B778}" destId="{4D2346A9-0080-4601-B736-AA6B3ED134C3}" srcOrd="0" destOrd="0" presId="urn:microsoft.com/office/officeart/2005/8/layout/orgChart1"/>
    <dgm:cxn modelId="{AD0B3121-A0AC-464D-998C-F09AB8B25BAC}" type="presOf" srcId="{83D7CE22-F78C-49C9-9991-9B14358FC817}" destId="{5CEAC76F-0AC8-4B86-827A-83E82F800671}" srcOrd="1" destOrd="0" presId="urn:microsoft.com/office/officeart/2005/8/layout/orgChart1"/>
    <dgm:cxn modelId="{8A208521-CFD5-434C-87C5-1F98C51F25B8}" type="presOf" srcId="{005D58AA-D731-4E0B-AEBA-919C39006D16}" destId="{569F07E9-1050-48BD-A1C6-2D6428444803}" srcOrd="1" destOrd="0" presId="urn:microsoft.com/office/officeart/2005/8/layout/orgChart1"/>
    <dgm:cxn modelId="{1D56CB2D-7111-4B3A-B633-7F90C2BE3AA3}" type="presOf" srcId="{6AA157CA-AD9D-4961-A63E-0BD313BD9B39}" destId="{0D639C75-AACF-4EA9-BF36-27CF1509AE9F}" srcOrd="1" destOrd="0" presId="urn:microsoft.com/office/officeart/2005/8/layout/orgChart1"/>
    <dgm:cxn modelId="{5010473C-DC3C-4DCE-AC08-40D6A5972A4A}" type="presOf" srcId="{A10177B1-2797-451F-AB3E-C9B0F78C3AFE}" destId="{01588174-E409-48CD-ABDD-E347CDDA75ED}" srcOrd="0" destOrd="0" presId="urn:microsoft.com/office/officeart/2005/8/layout/orgChart1"/>
    <dgm:cxn modelId="{B41AE05B-C884-4DDF-8D19-EF98289A9D62}" type="presOf" srcId="{BA4784AF-66F8-443B-A542-8728339432C9}" destId="{F5A792E9-5DA7-4860-805B-FC921D396F06}" srcOrd="0" destOrd="0" presId="urn:microsoft.com/office/officeart/2005/8/layout/orgChart1"/>
    <dgm:cxn modelId="{C3347760-55EF-4E96-8E92-11CD27182908}" srcId="{901124A2-7144-4388-AB97-D73799534A5B}" destId="{1BEAB345-F6B3-488E-8937-8841EE2ED160}" srcOrd="3" destOrd="0" parTransId="{44D95525-EC7B-422C-AB62-47BC783A6040}" sibTransId="{7F216216-D2EB-44F2-9E64-51F7189679B3}"/>
    <dgm:cxn modelId="{DCACE544-CD41-4156-9D31-FF6FBE5FCFEA}" type="presOf" srcId="{6FCD9DEA-7AF5-4DB6-83E5-7220ABF71B84}" destId="{812D851B-76B4-4955-8D86-0DF315A83B42}" srcOrd="0" destOrd="0" presId="urn:microsoft.com/office/officeart/2005/8/layout/orgChart1"/>
    <dgm:cxn modelId="{D8A7656F-8E03-4B12-A916-1A8B0976F247}" srcId="{901124A2-7144-4388-AB97-D73799534A5B}" destId="{005D58AA-D731-4E0B-AEBA-919C39006D16}" srcOrd="2" destOrd="0" parTransId="{AF34FBC5-EBD6-47AD-9B8A-C5A2D6D0F481}" sibTransId="{7483A662-B231-4CB3-9C2D-9DA3E4539E54}"/>
    <dgm:cxn modelId="{4E4C874F-583B-4A7E-9846-ADD9808445A8}" type="presOf" srcId="{1BEAB345-F6B3-488E-8937-8841EE2ED160}" destId="{968F2ECC-3D53-4433-B27A-4C5012586418}" srcOrd="1" destOrd="0" presId="urn:microsoft.com/office/officeart/2005/8/layout/orgChart1"/>
    <dgm:cxn modelId="{8CE8CD54-F99E-45A8-B03B-DA386A01FD79}" type="presOf" srcId="{CD6838A9-28EC-4048-B379-A5D73FCC1412}" destId="{691CB7C7-E0BA-43C5-84BE-B9A30B5FC308}" srcOrd="0" destOrd="0" presId="urn:microsoft.com/office/officeart/2005/8/layout/orgChart1"/>
    <dgm:cxn modelId="{28813776-0E5F-40E0-84FC-50DCA7EFC93A}" type="presOf" srcId="{005D58AA-D731-4E0B-AEBA-919C39006D16}" destId="{A9957680-31AA-459F-AA0C-8C5A9C3EFCA5}" srcOrd="0" destOrd="0" presId="urn:microsoft.com/office/officeart/2005/8/layout/orgChart1"/>
    <dgm:cxn modelId="{E0965359-C3B7-4168-9B65-768F40065D86}" type="presOf" srcId="{905631B6-10AD-4ED1-8054-26FC187C1E74}" destId="{80F9B279-BA6A-4625-821A-E0357026EC91}" srcOrd="1" destOrd="0" presId="urn:microsoft.com/office/officeart/2005/8/layout/orgChart1"/>
    <dgm:cxn modelId="{4D3EA759-63E5-4DD4-8CEC-689DF6BDE2AB}" type="presOf" srcId="{07D92BA2-217F-4B44-927D-28E199CFE4F5}" destId="{AE0BC67D-04DD-4956-91BF-99C694723952}" srcOrd="0" destOrd="0" presId="urn:microsoft.com/office/officeart/2005/8/layout/orgChart1"/>
    <dgm:cxn modelId="{E21BC97E-8FCE-42F7-BA5E-D923DACB22F9}" srcId="{005D58AA-D731-4E0B-AEBA-919C39006D16}" destId="{07D92BA2-217F-4B44-927D-28E199CFE4F5}" srcOrd="0" destOrd="0" parTransId="{95096807-9D13-40DD-AE12-10C75346B778}" sibTransId="{0FBD8DE2-8F97-4887-ABE8-91228D543E33}"/>
    <dgm:cxn modelId="{DDADE483-12B3-4639-B6A6-D0D21A224DA4}" srcId="{BA4784AF-66F8-443B-A542-8728339432C9}" destId="{6AA157CA-AD9D-4961-A63E-0BD313BD9B39}" srcOrd="1" destOrd="0" parTransId="{044C6B60-29A1-4439-BFDB-3B2B4941F6F1}" sibTransId="{D154C05A-AAD0-41C5-A54F-A5B65BFA27E6}"/>
    <dgm:cxn modelId="{D3C61286-BBC0-4A97-9CFC-AD519C246913}" srcId="{901124A2-7144-4388-AB97-D73799534A5B}" destId="{AB7C3C57-FD2B-4020-9F49-FE6759FA3096}" srcOrd="0" destOrd="0" parTransId="{6FCD9DEA-7AF5-4DB6-83E5-7220ABF71B84}" sibTransId="{1BAB9F41-95F8-409A-AA96-6EA3AC11438D}"/>
    <dgm:cxn modelId="{0DDF0F8E-65BF-4427-91CF-7E3D0F79A536}" srcId="{005D58AA-D731-4E0B-AEBA-919C39006D16}" destId="{905631B6-10AD-4ED1-8054-26FC187C1E74}" srcOrd="1" destOrd="0" parTransId="{D6ADE541-7963-4A22-B7B4-1567E97F2D1C}" sibTransId="{16B210B3-2692-42D3-8FB5-3E2C976E472E}"/>
    <dgm:cxn modelId="{F5871F8E-6121-46D5-9D0C-CB083C40C132}" type="presOf" srcId="{901124A2-7144-4388-AB97-D73799534A5B}" destId="{2E637188-CE5F-4A76-8328-2B0D01B91AB6}" srcOrd="0" destOrd="0" presId="urn:microsoft.com/office/officeart/2005/8/layout/orgChart1"/>
    <dgm:cxn modelId="{7C564396-84B1-44D9-9596-8355B44EF2A6}" type="presOf" srcId="{07D92BA2-217F-4B44-927D-28E199CFE4F5}" destId="{887307E9-1CD3-4E6E-A67F-E214828BF9FC}" srcOrd="1" destOrd="0" presId="urn:microsoft.com/office/officeart/2005/8/layout/orgChart1"/>
    <dgm:cxn modelId="{2F4183A1-7E5A-4F85-9263-E381BC85503F}" type="presOf" srcId="{BA4784AF-66F8-443B-A542-8728339432C9}" destId="{BA94E7AE-B01F-4AB7-BFEB-9DF0C43B2FF4}" srcOrd="1" destOrd="0" presId="urn:microsoft.com/office/officeart/2005/8/layout/orgChart1"/>
    <dgm:cxn modelId="{0AA3D9AE-22A2-427F-A282-23B5D0CBD0B5}" type="presOf" srcId="{B6B54EAA-7209-4153-9577-8FAA08AD1D0A}" destId="{0CD82CB0-461E-4F7C-B289-F03AE9BCB5CF}" srcOrd="0" destOrd="0" presId="urn:microsoft.com/office/officeart/2005/8/layout/orgChart1"/>
    <dgm:cxn modelId="{98A5FCB6-59F1-4CBF-A0AF-7B40570D2F7B}" srcId="{BA4784AF-66F8-443B-A542-8728339432C9}" destId="{83D7CE22-F78C-49C9-9991-9B14358FC817}" srcOrd="0" destOrd="0" parTransId="{CD6838A9-28EC-4048-B379-A5D73FCC1412}" sibTransId="{C07828DE-2419-4C6B-A01A-85642E12A9A4}"/>
    <dgm:cxn modelId="{FC813FBB-F60A-4043-961B-AACF7321EAAB}" srcId="{A10177B1-2797-451F-AB3E-C9B0F78C3AFE}" destId="{901124A2-7144-4388-AB97-D73799534A5B}" srcOrd="0" destOrd="0" parTransId="{4DC9CE32-A5C4-4D92-BFED-F241A49F1967}" sibTransId="{11431F15-7DE6-492B-B25B-A7BF76BFA4FB}"/>
    <dgm:cxn modelId="{6BE329BD-FE53-48A0-B9B3-77579B8263A2}" type="presOf" srcId="{6AA157CA-AD9D-4961-A63E-0BD313BD9B39}" destId="{69659C58-266A-4798-9997-0CC3AE87517C}" srcOrd="0" destOrd="0" presId="urn:microsoft.com/office/officeart/2005/8/layout/orgChart1"/>
    <dgm:cxn modelId="{6C524FC9-3204-4E44-9F9F-3953E31EA6E9}" type="presOf" srcId="{1BEAB345-F6B3-488E-8937-8841EE2ED160}" destId="{A086A68E-3AE7-48A5-A60D-B49850187435}" srcOrd="0" destOrd="0" presId="urn:microsoft.com/office/officeart/2005/8/layout/orgChart1"/>
    <dgm:cxn modelId="{78B8B2D8-C443-43BE-8C40-E41666B5C969}" type="presOf" srcId="{044C6B60-29A1-4439-BFDB-3B2B4941F6F1}" destId="{5F4E1CB5-7323-4CAB-8720-67288A603AE0}" srcOrd="0" destOrd="0" presId="urn:microsoft.com/office/officeart/2005/8/layout/orgChart1"/>
    <dgm:cxn modelId="{CA9144DB-C9BF-4768-A5E9-6145339C9CEB}" type="presOf" srcId="{44D95525-EC7B-422C-AB62-47BC783A6040}" destId="{6187A0E5-2437-4FA5-A010-CCDD8ADD46EC}" srcOrd="0" destOrd="0" presId="urn:microsoft.com/office/officeart/2005/8/layout/orgChart1"/>
    <dgm:cxn modelId="{946DBEE4-D229-433A-8BEC-4335A86CC844}" type="presOf" srcId="{AB7C3C57-FD2B-4020-9F49-FE6759FA3096}" destId="{1BEC6082-E571-4C18-9692-4EEDDAB2BDC4}" srcOrd="0" destOrd="0" presId="urn:microsoft.com/office/officeart/2005/8/layout/orgChart1"/>
    <dgm:cxn modelId="{3A5AA0E5-B99D-435E-B13F-CD91A001B85C}" type="presOf" srcId="{AF34FBC5-EBD6-47AD-9B8A-C5A2D6D0F481}" destId="{D3B48CD5-C11D-4FD4-9DCE-1529F536D3F6}" srcOrd="0" destOrd="0" presId="urn:microsoft.com/office/officeart/2005/8/layout/orgChart1"/>
    <dgm:cxn modelId="{7D665DEE-64EF-480E-A34E-7B05B73D9E9C}" type="presOf" srcId="{D6ADE541-7963-4A22-B7B4-1567E97F2D1C}" destId="{4177EFB6-3CAC-45E6-BD6C-02BA3160DCFB}" srcOrd="0" destOrd="0" presId="urn:microsoft.com/office/officeart/2005/8/layout/orgChart1"/>
    <dgm:cxn modelId="{B6EAB9F2-5A9B-4B8D-AC2C-C49C96249888}" type="presOf" srcId="{AB7C3C57-FD2B-4020-9F49-FE6759FA3096}" destId="{0B93869A-CA3E-4261-A626-158A2EC19D01}" srcOrd="1" destOrd="0" presId="urn:microsoft.com/office/officeart/2005/8/layout/orgChart1"/>
    <dgm:cxn modelId="{0106AEF4-454D-4FDC-8F48-3E2E90FDEB8E}" type="presOf" srcId="{83D7CE22-F78C-49C9-9991-9B14358FC817}" destId="{82EA68C7-AD0A-4B79-8997-EBC8087073ED}" srcOrd="0" destOrd="0" presId="urn:microsoft.com/office/officeart/2005/8/layout/orgChart1"/>
    <dgm:cxn modelId="{C248D6AA-B49E-45CB-9622-A6B0B971F6BE}" type="presParOf" srcId="{01588174-E409-48CD-ABDD-E347CDDA75ED}" destId="{E0168D7D-2E5C-4837-9DF0-1CCF58DFCDAB}" srcOrd="0" destOrd="0" presId="urn:microsoft.com/office/officeart/2005/8/layout/orgChart1"/>
    <dgm:cxn modelId="{8F11618F-2F4A-4F2B-80EF-C4048815A0D6}" type="presParOf" srcId="{E0168D7D-2E5C-4837-9DF0-1CCF58DFCDAB}" destId="{DC4329BD-F0FC-4253-91DC-5E2D7627BBC7}" srcOrd="0" destOrd="0" presId="urn:microsoft.com/office/officeart/2005/8/layout/orgChart1"/>
    <dgm:cxn modelId="{7D328375-A32E-4009-A431-7064F909D096}" type="presParOf" srcId="{DC4329BD-F0FC-4253-91DC-5E2D7627BBC7}" destId="{2E637188-CE5F-4A76-8328-2B0D01B91AB6}" srcOrd="0" destOrd="0" presId="urn:microsoft.com/office/officeart/2005/8/layout/orgChart1"/>
    <dgm:cxn modelId="{B0810174-0F7D-4DF0-8DB0-EFF7DC871542}" type="presParOf" srcId="{DC4329BD-F0FC-4253-91DC-5E2D7627BBC7}" destId="{1B25D918-25E2-49F0-AEF8-7D0BD6E14B64}" srcOrd="1" destOrd="0" presId="urn:microsoft.com/office/officeart/2005/8/layout/orgChart1"/>
    <dgm:cxn modelId="{5CCC0CC5-0110-4418-AFEA-9E85373A4642}" type="presParOf" srcId="{E0168D7D-2E5C-4837-9DF0-1CCF58DFCDAB}" destId="{0FEC5003-7A86-4892-B66A-C4F9518CA295}" srcOrd="1" destOrd="0" presId="urn:microsoft.com/office/officeart/2005/8/layout/orgChart1"/>
    <dgm:cxn modelId="{E0DC0FC9-609D-4E04-9B0D-80521900EEA8}" type="presParOf" srcId="{0FEC5003-7A86-4892-B66A-C4F9518CA295}" destId="{0CD82CB0-461E-4F7C-B289-F03AE9BCB5CF}" srcOrd="0" destOrd="0" presId="urn:microsoft.com/office/officeart/2005/8/layout/orgChart1"/>
    <dgm:cxn modelId="{D076EAC4-0E5D-4202-ABFD-0C372DBB9649}" type="presParOf" srcId="{0FEC5003-7A86-4892-B66A-C4F9518CA295}" destId="{081A06CB-6709-45DC-AA86-FC637D03C64A}" srcOrd="1" destOrd="0" presId="urn:microsoft.com/office/officeart/2005/8/layout/orgChart1"/>
    <dgm:cxn modelId="{5775F640-4E5B-48B6-989D-3C04509CEBB3}" type="presParOf" srcId="{081A06CB-6709-45DC-AA86-FC637D03C64A}" destId="{83DF5C84-66E1-496A-A80D-6A30150BE196}" srcOrd="0" destOrd="0" presId="urn:microsoft.com/office/officeart/2005/8/layout/orgChart1"/>
    <dgm:cxn modelId="{CC410D2D-3C7E-410C-9386-A4993653D0CB}" type="presParOf" srcId="{83DF5C84-66E1-496A-A80D-6A30150BE196}" destId="{F5A792E9-5DA7-4860-805B-FC921D396F06}" srcOrd="0" destOrd="0" presId="urn:microsoft.com/office/officeart/2005/8/layout/orgChart1"/>
    <dgm:cxn modelId="{D56C434E-0E2F-464C-B6A9-EA712B94355F}" type="presParOf" srcId="{83DF5C84-66E1-496A-A80D-6A30150BE196}" destId="{BA94E7AE-B01F-4AB7-BFEB-9DF0C43B2FF4}" srcOrd="1" destOrd="0" presId="urn:microsoft.com/office/officeart/2005/8/layout/orgChart1"/>
    <dgm:cxn modelId="{DB7E0A69-A658-4DC4-8D68-2D8685DF834D}" type="presParOf" srcId="{081A06CB-6709-45DC-AA86-FC637D03C64A}" destId="{7807B28D-42EA-4AED-AA5A-41ABC0DBC549}" srcOrd="1" destOrd="0" presId="urn:microsoft.com/office/officeart/2005/8/layout/orgChart1"/>
    <dgm:cxn modelId="{00A13111-DAB2-4B5A-ACB7-1E0F9DEAD46F}" type="presParOf" srcId="{7807B28D-42EA-4AED-AA5A-41ABC0DBC549}" destId="{691CB7C7-E0BA-43C5-84BE-B9A30B5FC308}" srcOrd="0" destOrd="0" presId="urn:microsoft.com/office/officeart/2005/8/layout/orgChart1"/>
    <dgm:cxn modelId="{B1592D64-377D-46AD-92C9-FD491F08CF2C}" type="presParOf" srcId="{7807B28D-42EA-4AED-AA5A-41ABC0DBC549}" destId="{50D4231B-8289-4A64-B8C6-6C230D0223CC}" srcOrd="1" destOrd="0" presId="urn:microsoft.com/office/officeart/2005/8/layout/orgChart1"/>
    <dgm:cxn modelId="{3A6E7684-5360-4B4B-8D51-77D4F114B741}" type="presParOf" srcId="{50D4231B-8289-4A64-B8C6-6C230D0223CC}" destId="{1FA8E6B7-CF12-453D-BC10-7DB6AC93498B}" srcOrd="0" destOrd="0" presId="urn:microsoft.com/office/officeart/2005/8/layout/orgChart1"/>
    <dgm:cxn modelId="{A38D532C-F890-43A6-82F8-9E69454CFB02}" type="presParOf" srcId="{1FA8E6B7-CF12-453D-BC10-7DB6AC93498B}" destId="{82EA68C7-AD0A-4B79-8997-EBC8087073ED}" srcOrd="0" destOrd="0" presId="urn:microsoft.com/office/officeart/2005/8/layout/orgChart1"/>
    <dgm:cxn modelId="{81B7C666-52C3-4559-AFAE-FECC248A1028}" type="presParOf" srcId="{1FA8E6B7-CF12-453D-BC10-7DB6AC93498B}" destId="{5CEAC76F-0AC8-4B86-827A-83E82F800671}" srcOrd="1" destOrd="0" presId="urn:microsoft.com/office/officeart/2005/8/layout/orgChart1"/>
    <dgm:cxn modelId="{6BAEDC36-6912-4835-B8EA-D847EE27B13B}" type="presParOf" srcId="{50D4231B-8289-4A64-B8C6-6C230D0223CC}" destId="{47A130E0-23D1-4FDA-B733-6E0F937925D4}" srcOrd="1" destOrd="0" presId="urn:microsoft.com/office/officeart/2005/8/layout/orgChart1"/>
    <dgm:cxn modelId="{CAA2B414-FA2E-47C6-80AD-599C5CF60C6C}" type="presParOf" srcId="{50D4231B-8289-4A64-B8C6-6C230D0223CC}" destId="{E8BB7EE8-6AFE-4DF6-8DFD-C8934CFC9873}" srcOrd="2" destOrd="0" presId="urn:microsoft.com/office/officeart/2005/8/layout/orgChart1"/>
    <dgm:cxn modelId="{3B5044C0-BF5D-4182-81F6-B3AE2DF006F6}" type="presParOf" srcId="{7807B28D-42EA-4AED-AA5A-41ABC0DBC549}" destId="{5F4E1CB5-7323-4CAB-8720-67288A603AE0}" srcOrd="2" destOrd="0" presId="urn:microsoft.com/office/officeart/2005/8/layout/orgChart1"/>
    <dgm:cxn modelId="{1B0939E4-B99C-4F02-8DD4-456BB5B18353}" type="presParOf" srcId="{7807B28D-42EA-4AED-AA5A-41ABC0DBC549}" destId="{EF609E49-5935-41FB-A82D-89C006DB8486}" srcOrd="3" destOrd="0" presId="urn:microsoft.com/office/officeart/2005/8/layout/orgChart1"/>
    <dgm:cxn modelId="{9C5198C6-0F7A-4D80-AEC0-86D0FA08D878}" type="presParOf" srcId="{EF609E49-5935-41FB-A82D-89C006DB8486}" destId="{42AB32A2-0C89-4582-AA2B-0B333A9E4DC0}" srcOrd="0" destOrd="0" presId="urn:microsoft.com/office/officeart/2005/8/layout/orgChart1"/>
    <dgm:cxn modelId="{75DECC34-0DC4-4F45-9873-29E150DB9026}" type="presParOf" srcId="{42AB32A2-0C89-4582-AA2B-0B333A9E4DC0}" destId="{69659C58-266A-4798-9997-0CC3AE87517C}" srcOrd="0" destOrd="0" presId="urn:microsoft.com/office/officeart/2005/8/layout/orgChart1"/>
    <dgm:cxn modelId="{F18B782F-7176-4C3B-A62D-5C4BF84AB181}" type="presParOf" srcId="{42AB32A2-0C89-4582-AA2B-0B333A9E4DC0}" destId="{0D639C75-AACF-4EA9-BF36-27CF1509AE9F}" srcOrd="1" destOrd="0" presId="urn:microsoft.com/office/officeart/2005/8/layout/orgChart1"/>
    <dgm:cxn modelId="{305504BB-CD05-4789-830D-A400BFFF4512}" type="presParOf" srcId="{EF609E49-5935-41FB-A82D-89C006DB8486}" destId="{18768E90-7954-4D05-A174-8A11CAC3D996}" srcOrd="1" destOrd="0" presId="urn:microsoft.com/office/officeart/2005/8/layout/orgChart1"/>
    <dgm:cxn modelId="{AC0C8D6D-E6AC-48F6-BD2A-ACE12913756A}" type="presParOf" srcId="{EF609E49-5935-41FB-A82D-89C006DB8486}" destId="{2FFC6261-EEC0-4F72-A5C7-B1FE78F96BA5}" srcOrd="2" destOrd="0" presId="urn:microsoft.com/office/officeart/2005/8/layout/orgChart1"/>
    <dgm:cxn modelId="{F752FF84-A943-454C-B173-1AC6B548122B}" type="presParOf" srcId="{081A06CB-6709-45DC-AA86-FC637D03C64A}" destId="{0D1D7C3F-DBFF-4BB6-AB14-100C0EE82F96}" srcOrd="2" destOrd="0" presId="urn:microsoft.com/office/officeart/2005/8/layout/orgChart1"/>
    <dgm:cxn modelId="{BC9CC806-3825-4B8B-8C50-66087FD7A19C}" type="presParOf" srcId="{0FEC5003-7A86-4892-B66A-C4F9518CA295}" destId="{D3B48CD5-C11D-4FD4-9DCE-1529F536D3F6}" srcOrd="2" destOrd="0" presId="urn:microsoft.com/office/officeart/2005/8/layout/orgChart1"/>
    <dgm:cxn modelId="{8B18D44C-5BC0-4A02-BC7F-AA36C1267D93}" type="presParOf" srcId="{0FEC5003-7A86-4892-B66A-C4F9518CA295}" destId="{79F80935-A3FC-4F75-82E6-DA499AA857A0}" srcOrd="3" destOrd="0" presId="urn:microsoft.com/office/officeart/2005/8/layout/orgChart1"/>
    <dgm:cxn modelId="{5605FC69-C3E3-4196-9760-3CB45524632E}" type="presParOf" srcId="{79F80935-A3FC-4F75-82E6-DA499AA857A0}" destId="{D882AE6C-4D6B-4FE5-B97C-F64DD2F45749}" srcOrd="0" destOrd="0" presId="urn:microsoft.com/office/officeart/2005/8/layout/orgChart1"/>
    <dgm:cxn modelId="{1B470469-BA86-467D-82B4-B529BE81FFC5}" type="presParOf" srcId="{D882AE6C-4D6B-4FE5-B97C-F64DD2F45749}" destId="{A9957680-31AA-459F-AA0C-8C5A9C3EFCA5}" srcOrd="0" destOrd="0" presId="urn:microsoft.com/office/officeart/2005/8/layout/orgChart1"/>
    <dgm:cxn modelId="{00F38215-1670-4CE1-B651-1136E926084A}" type="presParOf" srcId="{D882AE6C-4D6B-4FE5-B97C-F64DD2F45749}" destId="{569F07E9-1050-48BD-A1C6-2D6428444803}" srcOrd="1" destOrd="0" presId="urn:microsoft.com/office/officeart/2005/8/layout/orgChart1"/>
    <dgm:cxn modelId="{2FCC63FC-9AF6-4A05-96CD-88F08055E3A0}" type="presParOf" srcId="{79F80935-A3FC-4F75-82E6-DA499AA857A0}" destId="{D21BD641-86A8-4484-A3D7-672BAD6B6C78}" srcOrd="1" destOrd="0" presId="urn:microsoft.com/office/officeart/2005/8/layout/orgChart1"/>
    <dgm:cxn modelId="{D75A00AF-6F7C-4AD3-BAEE-75BFD025902A}" type="presParOf" srcId="{D21BD641-86A8-4484-A3D7-672BAD6B6C78}" destId="{4D2346A9-0080-4601-B736-AA6B3ED134C3}" srcOrd="0" destOrd="0" presId="urn:microsoft.com/office/officeart/2005/8/layout/orgChart1"/>
    <dgm:cxn modelId="{E7B76A92-9B8F-4B6F-AF7B-A723578715B5}" type="presParOf" srcId="{D21BD641-86A8-4484-A3D7-672BAD6B6C78}" destId="{858FFCB3-CC96-4352-8C78-D62C6D2C83C7}" srcOrd="1" destOrd="0" presId="urn:microsoft.com/office/officeart/2005/8/layout/orgChart1"/>
    <dgm:cxn modelId="{483C709F-EED3-4684-A665-3DCD1B349438}" type="presParOf" srcId="{858FFCB3-CC96-4352-8C78-D62C6D2C83C7}" destId="{C8D7AD78-53CE-4398-A6A0-63D2F153D22E}" srcOrd="0" destOrd="0" presId="urn:microsoft.com/office/officeart/2005/8/layout/orgChart1"/>
    <dgm:cxn modelId="{A0810C4D-B2CF-4966-98F8-101F7BF6406D}" type="presParOf" srcId="{C8D7AD78-53CE-4398-A6A0-63D2F153D22E}" destId="{AE0BC67D-04DD-4956-91BF-99C694723952}" srcOrd="0" destOrd="0" presId="urn:microsoft.com/office/officeart/2005/8/layout/orgChart1"/>
    <dgm:cxn modelId="{AC420063-00FC-4916-9FFB-B0842D39A728}" type="presParOf" srcId="{C8D7AD78-53CE-4398-A6A0-63D2F153D22E}" destId="{887307E9-1CD3-4E6E-A67F-E214828BF9FC}" srcOrd="1" destOrd="0" presId="urn:microsoft.com/office/officeart/2005/8/layout/orgChart1"/>
    <dgm:cxn modelId="{BE71F1C5-6A8C-45CD-AA90-D6B0122FEDC8}" type="presParOf" srcId="{858FFCB3-CC96-4352-8C78-D62C6D2C83C7}" destId="{029CA0F0-FDC4-4D85-8684-A63783593AD4}" srcOrd="1" destOrd="0" presId="urn:microsoft.com/office/officeart/2005/8/layout/orgChart1"/>
    <dgm:cxn modelId="{832F4692-6226-4927-B537-CDFE18000DC1}" type="presParOf" srcId="{858FFCB3-CC96-4352-8C78-D62C6D2C83C7}" destId="{80B28569-B53B-4B1B-A8E9-9CC11B7E2997}" srcOrd="2" destOrd="0" presId="urn:microsoft.com/office/officeart/2005/8/layout/orgChart1"/>
    <dgm:cxn modelId="{395D25D4-8257-44CB-BDC8-29B505CB26BC}" type="presParOf" srcId="{D21BD641-86A8-4484-A3D7-672BAD6B6C78}" destId="{4177EFB6-3CAC-45E6-BD6C-02BA3160DCFB}" srcOrd="2" destOrd="0" presId="urn:microsoft.com/office/officeart/2005/8/layout/orgChart1"/>
    <dgm:cxn modelId="{972EBF12-C9B8-4ADC-9C9C-B8767ECB2FF4}" type="presParOf" srcId="{D21BD641-86A8-4484-A3D7-672BAD6B6C78}" destId="{6C452487-5A46-468F-8A55-19DFC855AE5F}" srcOrd="3" destOrd="0" presId="urn:microsoft.com/office/officeart/2005/8/layout/orgChart1"/>
    <dgm:cxn modelId="{9D140548-8F1C-49BB-87B5-778610830607}" type="presParOf" srcId="{6C452487-5A46-468F-8A55-19DFC855AE5F}" destId="{4F8A3788-B7C7-4D4F-B824-9C3EFBD37FEC}" srcOrd="0" destOrd="0" presId="urn:microsoft.com/office/officeart/2005/8/layout/orgChart1"/>
    <dgm:cxn modelId="{6363BD75-EF0F-4A69-9B25-19C26BC79E27}" type="presParOf" srcId="{4F8A3788-B7C7-4D4F-B824-9C3EFBD37FEC}" destId="{862AED27-5197-4FFC-AC97-CC7ABBFD3AA5}" srcOrd="0" destOrd="0" presId="urn:microsoft.com/office/officeart/2005/8/layout/orgChart1"/>
    <dgm:cxn modelId="{5CA2EDBA-E921-4C9B-A54A-BC6C62E6C44B}" type="presParOf" srcId="{4F8A3788-B7C7-4D4F-B824-9C3EFBD37FEC}" destId="{80F9B279-BA6A-4625-821A-E0357026EC91}" srcOrd="1" destOrd="0" presId="urn:microsoft.com/office/officeart/2005/8/layout/orgChart1"/>
    <dgm:cxn modelId="{1EA8F834-E56A-4375-B3D0-1274BA3DDE78}" type="presParOf" srcId="{6C452487-5A46-468F-8A55-19DFC855AE5F}" destId="{17B1AB05-4C66-4C47-870F-7B87219A5096}" srcOrd="1" destOrd="0" presId="urn:microsoft.com/office/officeart/2005/8/layout/orgChart1"/>
    <dgm:cxn modelId="{B99B8728-9CF8-4583-8990-F41453CD4B26}" type="presParOf" srcId="{6C452487-5A46-468F-8A55-19DFC855AE5F}" destId="{A03A563F-D22D-47CE-AFA2-3D58EBAB20C5}" srcOrd="2" destOrd="0" presId="urn:microsoft.com/office/officeart/2005/8/layout/orgChart1"/>
    <dgm:cxn modelId="{FE39433A-39FF-4D22-9375-6995337BF999}" type="presParOf" srcId="{79F80935-A3FC-4F75-82E6-DA499AA857A0}" destId="{16930DAD-4D5A-4ED7-A3C8-B4A72C6F5440}" srcOrd="2" destOrd="0" presId="urn:microsoft.com/office/officeart/2005/8/layout/orgChart1"/>
    <dgm:cxn modelId="{AE383A38-A1D6-424B-9496-A9DFC6ECE952}" type="presParOf" srcId="{0FEC5003-7A86-4892-B66A-C4F9518CA295}" destId="{6187A0E5-2437-4FA5-A010-CCDD8ADD46EC}" srcOrd="4" destOrd="0" presId="urn:microsoft.com/office/officeart/2005/8/layout/orgChart1"/>
    <dgm:cxn modelId="{5E31E570-DD01-4A2D-BE01-D083523B0219}" type="presParOf" srcId="{0FEC5003-7A86-4892-B66A-C4F9518CA295}" destId="{026DA1B0-9CD0-4F98-A885-7030DF83718F}" srcOrd="5" destOrd="0" presId="urn:microsoft.com/office/officeart/2005/8/layout/orgChart1"/>
    <dgm:cxn modelId="{1737B843-B108-420B-8D56-1292D03BD659}" type="presParOf" srcId="{026DA1B0-9CD0-4F98-A885-7030DF83718F}" destId="{E2BD8F7C-9213-472D-A3F0-AECB8BCFA4DC}" srcOrd="0" destOrd="0" presId="urn:microsoft.com/office/officeart/2005/8/layout/orgChart1"/>
    <dgm:cxn modelId="{C9FB071E-7D2A-456D-A35F-3835176ABD72}" type="presParOf" srcId="{E2BD8F7C-9213-472D-A3F0-AECB8BCFA4DC}" destId="{A086A68E-3AE7-48A5-A60D-B49850187435}" srcOrd="0" destOrd="0" presId="urn:microsoft.com/office/officeart/2005/8/layout/orgChart1"/>
    <dgm:cxn modelId="{4D11C83C-AE63-4265-B6E3-8846947795CD}" type="presParOf" srcId="{E2BD8F7C-9213-472D-A3F0-AECB8BCFA4DC}" destId="{968F2ECC-3D53-4433-B27A-4C5012586418}" srcOrd="1" destOrd="0" presId="urn:microsoft.com/office/officeart/2005/8/layout/orgChart1"/>
    <dgm:cxn modelId="{CCBEF440-67C1-49AC-BC0E-615C9109A1F3}" type="presParOf" srcId="{026DA1B0-9CD0-4F98-A885-7030DF83718F}" destId="{B8A6AC78-090E-492F-8D7D-4918937FA7EB}" srcOrd="1" destOrd="0" presId="urn:microsoft.com/office/officeart/2005/8/layout/orgChart1"/>
    <dgm:cxn modelId="{69E4B4BC-DE72-40A6-B742-EA2B947773DD}" type="presParOf" srcId="{026DA1B0-9CD0-4F98-A885-7030DF83718F}" destId="{25794095-A128-4B9B-A3A1-7AC215ECAF5D}" srcOrd="2" destOrd="0" presId="urn:microsoft.com/office/officeart/2005/8/layout/orgChart1"/>
    <dgm:cxn modelId="{571F6CD8-4C22-45BF-9F72-A89C9F6CA287}" type="presParOf" srcId="{E0168D7D-2E5C-4837-9DF0-1CCF58DFCDAB}" destId="{14106481-E69E-4178-B4B5-4EB72F45B53B}" srcOrd="2" destOrd="0" presId="urn:microsoft.com/office/officeart/2005/8/layout/orgChart1"/>
    <dgm:cxn modelId="{8E59189C-8345-459A-8180-F8DFF80F01C0}" type="presParOf" srcId="{14106481-E69E-4178-B4B5-4EB72F45B53B}" destId="{812D851B-76B4-4955-8D86-0DF315A83B42}" srcOrd="0" destOrd="0" presId="urn:microsoft.com/office/officeart/2005/8/layout/orgChart1"/>
    <dgm:cxn modelId="{DB8388BF-35EB-4BFE-A124-AB564FD5884D}" type="presParOf" srcId="{14106481-E69E-4178-B4B5-4EB72F45B53B}" destId="{C85CBDCA-0764-47FB-AE4C-B9C3C64AEAB5}" srcOrd="1" destOrd="0" presId="urn:microsoft.com/office/officeart/2005/8/layout/orgChart1"/>
    <dgm:cxn modelId="{7AAB163E-C12D-404E-A131-0B82E183220F}" type="presParOf" srcId="{C85CBDCA-0764-47FB-AE4C-B9C3C64AEAB5}" destId="{2D9BB084-4A19-448E-8C25-E6B8FEEA1D2B}" srcOrd="0" destOrd="0" presId="urn:microsoft.com/office/officeart/2005/8/layout/orgChart1"/>
    <dgm:cxn modelId="{C8FD0303-8E52-49FD-8935-DA0FA1A8DDA9}" type="presParOf" srcId="{2D9BB084-4A19-448E-8C25-E6B8FEEA1D2B}" destId="{1BEC6082-E571-4C18-9692-4EEDDAB2BDC4}" srcOrd="0" destOrd="0" presId="urn:microsoft.com/office/officeart/2005/8/layout/orgChart1"/>
    <dgm:cxn modelId="{7AB6593C-A322-4791-8273-2A5E750DC1EF}" type="presParOf" srcId="{2D9BB084-4A19-448E-8C25-E6B8FEEA1D2B}" destId="{0B93869A-CA3E-4261-A626-158A2EC19D01}" srcOrd="1" destOrd="0" presId="urn:microsoft.com/office/officeart/2005/8/layout/orgChart1"/>
    <dgm:cxn modelId="{E6A4937E-95D5-4627-B71A-B811424C8C78}" type="presParOf" srcId="{C85CBDCA-0764-47FB-AE4C-B9C3C64AEAB5}" destId="{5B63C607-4E33-4C27-B41E-3FE054C95B91}" srcOrd="1" destOrd="0" presId="urn:microsoft.com/office/officeart/2005/8/layout/orgChart1"/>
    <dgm:cxn modelId="{CBCE35A5-C417-49F0-A7C0-9FBF92DEF256}" type="presParOf" srcId="{C85CBDCA-0764-47FB-AE4C-B9C3C64AEAB5}" destId="{1A3E5F23-60FB-4807-B337-EE2C678C6C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F69A3-814B-46A0-843B-8179F3DA7EFF}">
      <dsp:nvSpPr>
        <dsp:cNvPr id="0" name=""/>
        <dsp:cNvSpPr/>
      </dsp:nvSpPr>
      <dsp:spPr>
        <a:xfrm>
          <a:off x="3928360" y="1446199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816781"/>
              </a:lnTo>
              <a:lnTo>
                <a:pt x="0" y="81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AE82C-020D-4918-A949-90A04ECD154E}">
      <dsp:nvSpPr>
        <dsp:cNvPr id="0" name=""/>
        <dsp:cNvSpPr/>
      </dsp:nvSpPr>
      <dsp:spPr>
        <a:xfrm>
          <a:off x="4114800" y="1446199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3222736" y="1447124"/>
              </a:lnTo>
              <a:lnTo>
                <a:pt x="3222736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7C2CD-8ABE-49A1-A740-CB438142B013}">
      <dsp:nvSpPr>
        <dsp:cNvPr id="0" name=""/>
        <dsp:cNvSpPr/>
      </dsp:nvSpPr>
      <dsp:spPr>
        <a:xfrm>
          <a:off x="4114800" y="1446199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1074245" y="1447124"/>
              </a:lnTo>
              <a:lnTo>
                <a:pt x="1074245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1BDF7-E640-4CAE-B699-FA71D5CC1FE4}">
      <dsp:nvSpPr>
        <dsp:cNvPr id="0" name=""/>
        <dsp:cNvSpPr/>
      </dsp:nvSpPr>
      <dsp:spPr>
        <a:xfrm>
          <a:off x="3040554" y="1446199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EAB87-D0A0-4B17-A88B-A18F3F00910F}">
      <dsp:nvSpPr>
        <dsp:cNvPr id="0" name=""/>
        <dsp:cNvSpPr/>
      </dsp:nvSpPr>
      <dsp:spPr>
        <a:xfrm>
          <a:off x="892063" y="1446199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CFC65-4F05-4CAA-95C7-19D6C77C1684}">
      <dsp:nvSpPr>
        <dsp:cNvPr id="0" name=""/>
        <dsp:cNvSpPr/>
      </dsp:nvSpPr>
      <dsp:spPr>
        <a:xfrm>
          <a:off x="3226993" y="558393"/>
          <a:ext cx="1775612" cy="887806"/>
        </a:xfrm>
        <a:prstGeom prst="rect">
          <a:avLst/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Präsident</a:t>
          </a:r>
          <a:r>
            <a:rPr lang="en-US" sz="2700" kern="1200" dirty="0"/>
            <a:t>*in</a:t>
          </a:r>
        </a:p>
      </dsp:txBody>
      <dsp:txXfrm>
        <a:off x="3226993" y="558393"/>
        <a:ext cx="1775612" cy="887806"/>
      </dsp:txXfrm>
    </dsp:sp>
    <dsp:sp modelId="{AE4DE3EF-B5CB-4E91-AB57-11AFB0AD227E}">
      <dsp:nvSpPr>
        <dsp:cNvPr id="0" name=""/>
        <dsp:cNvSpPr/>
      </dsp:nvSpPr>
      <dsp:spPr>
        <a:xfrm>
          <a:off x="4256" y="3079763"/>
          <a:ext cx="1775612" cy="887806"/>
        </a:xfrm>
        <a:prstGeom prst="rect">
          <a:avLst/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Finanzen</a:t>
          </a:r>
          <a:endParaRPr lang="en-US" sz="2700" kern="1200" dirty="0"/>
        </a:p>
      </dsp:txBody>
      <dsp:txXfrm>
        <a:off x="4256" y="3079763"/>
        <a:ext cx="1775612" cy="887806"/>
      </dsp:txXfrm>
    </dsp:sp>
    <dsp:sp modelId="{BB95CB97-2BFB-4918-B955-73DCF227372D}">
      <dsp:nvSpPr>
        <dsp:cNvPr id="0" name=""/>
        <dsp:cNvSpPr/>
      </dsp:nvSpPr>
      <dsp:spPr>
        <a:xfrm>
          <a:off x="2152748" y="3079763"/>
          <a:ext cx="1775612" cy="887806"/>
        </a:xfrm>
        <a:prstGeom prst="rect">
          <a:avLst/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Marketing</a:t>
          </a:r>
        </a:p>
      </dsp:txBody>
      <dsp:txXfrm>
        <a:off x="2152748" y="3079763"/>
        <a:ext cx="1775612" cy="887806"/>
      </dsp:txXfrm>
    </dsp:sp>
    <dsp:sp modelId="{4024A3CE-A34B-49B3-9F1D-6480929D53B7}">
      <dsp:nvSpPr>
        <dsp:cNvPr id="0" name=""/>
        <dsp:cNvSpPr/>
      </dsp:nvSpPr>
      <dsp:spPr>
        <a:xfrm>
          <a:off x="4301239" y="3079763"/>
          <a:ext cx="1775612" cy="887806"/>
        </a:xfrm>
        <a:prstGeom prst="rect">
          <a:avLst/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Betrieb</a:t>
          </a:r>
          <a:endParaRPr lang="en-US" sz="2700" kern="1200" dirty="0"/>
        </a:p>
      </dsp:txBody>
      <dsp:txXfrm>
        <a:off x="4301239" y="3079763"/>
        <a:ext cx="1775612" cy="887806"/>
      </dsp:txXfrm>
    </dsp:sp>
    <dsp:sp modelId="{BE6474F1-09F9-4947-BD25-912840B98A96}">
      <dsp:nvSpPr>
        <dsp:cNvPr id="0" name=""/>
        <dsp:cNvSpPr/>
      </dsp:nvSpPr>
      <dsp:spPr>
        <a:xfrm>
          <a:off x="6449730" y="3079763"/>
          <a:ext cx="1775612" cy="88780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Sport</a:t>
          </a:r>
        </a:p>
      </dsp:txBody>
      <dsp:txXfrm>
        <a:off x="6449730" y="3079763"/>
        <a:ext cx="1775612" cy="887806"/>
      </dsp:txXfrm>
    </dsp:sp>
    <dsp:sp modelId="{BA83CBC0-7B15-4306-A4CB-860BC484A462}">
      <dsp:nvSpPr>
        <dsp:cNvPr id="0" name=""/>
        <dsp:cNvSpPr/>
      </dsp:nvSpPr>
      <dsp:spPr>
        <a:xfrm>
          <a:off x="2152748" y="1819078"/>
          <a:ext cx="1775612" cy="887806"/>
        </a:xfrm>
        <a:prstGeom prst="rect">
          <a:avLst/>
        </a:prstGeom>
        <a:solidFill>
          <a:srgbClr val="C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Sekretariat</a:t>
          </a:r>
          <a:endParaRPr lang="en-US" sz="2700" kern="1200" dirty="0"/>
        </a:p>
      </dsp:txBody>
      <dsp:txXfrm>
        <a:off x="2152748" y="1819078"/>
        <a:ext cx="1775612" cy="88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851B-76B4-4955-8D86-0DF315A83B42}">
      <dsp:nvSpPr>
        <dsp:cNvPr id="0" name=""/>
        <dsp:cNvSpPr/>
      </dsp:nvSpPr>
      <dsp:spPr>
        <a:xfrm>
          <a:off x="2550220" y="678698"/>
          <a:ext cx="142179" cy="622880"/>
        </a:xfrm>
        <a:custGeom>
          <a:avLst/>
          <a:gdLst/>
          <a:ahLst/>
          <a:cxnLst/>
          <a:rect l="0" t="0" r="0" b="0"/>
          <a:pathLst>
            <a:path>
              <a:moveTo>
                <a:pt x="142179" y="0"/>
              </a:moveTo>
              <a:lnTo>
                <a:pt x="142179" y="622880"/>
              </a:lnTo>
              <a:lnTo>
                <a:pt x="0" y="622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7A0E5-2437-4FA5-A010-CCDD8ADD46EC}">
      <dsp:nvSpPr>
        <dsp:cNvPr id="0" name=""/>
        <dsp:cNvSpPr/>
      </dsp:nvSpPr>
      <dsp:spPr>
        <a:xfrm>
          <a:off x="2692400" y="678698"/>
          <a:ext cx="1638446" cy="1245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581"/>
              </a:lnTo>
              <a:lnTo>
                <a:pt x="1638446" y="1103581"/>
              </a:lnTo>
              <a:lnTo>
                <a:pt x="1638446" y="124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7EFB6-3CAC-45E6-BD6C-02BA3160DCFB}">
      <dsp:nvSpPr>
        <dsp:cNvPr id="0" name=""/>
        <dsp:cNvSpPr/>
      </dsp:nvSpPr>
      <dsp:spPr>
        <a:xfrm>
          <a:off x="2150764" y="2601503"/>
          <a:ext cx="203113" cy="1584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282"/>
              </a:lnTo>
              <a:lnTo>
                <a:pt x="203113" y="1584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346A9-0080-4601-B736-AA6B3ED134C3}">
      <dsp:nvSpPr>
        <dsp:cNvPr id="0" name=""/>
        <dsp:cNvSpPr/>
      </dsp:nvSpPr>
      <dsp:spPr>
        <a:xfrm>
          <a:off x="2150764" y="2601503"/>
          <a:ext cx="203113" cy="62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880"/>
              </a:lnTo>
              <a:lnTo>
                <a:pt x="203113" y="6228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48CD5-C11D-4FD4-9DCE-1529F536D3F6}">
      <dsp:nvSpPr>
        <dsp:cNvPr id="0" name=""/>
        <dsp:cNvSpPr/>
      </dsp:nvSpPr>
      <dsp:spPr>
        <a:xfrm>
          <a:off x="2646680" y="678698"/>
          <a:ext cx="91440" cy="1245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E1CB5-7323-4CAB-8720-67288A603AE0}">
      <dsp:nvSpPr>
        <dsp:cNvPr id="0" name=""/>
        <dsp:cNvSpPr/>
      </dsp:nvSpPr>
      <dsp:spPr>
        <a:xfrm>
          <a:off x="512318" y="2601503"/>
          <a:ext cx="203113" cy="1584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282"/>
              </a:lnTo>
              <a:lnTo>
                <a:pt x="203113" y="1584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CB7C7-E0BA-43C5-84BE-B9A30B5FC308}">
      <dsp:nvSpPr>
        <dsp:cNvPr id="0" name=""/>
        <dsp:cNvSpPr/>
      </dsp:nvSpPr>
      <dsp:spPr>
        <a:xfrm>
          <a:off x="512318" y="2601503"/>
          <a:ext cx="203113" cy="62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880"/>
              </a:lnTo>
              <a:lnTo>
                <a:pt x="203113" y="6228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82CB0-461E-4F7C-B289-F03AE9BCB5CF}">
      <dsp:nvSpPr>
        <dsp:cNvPr id="0" name=""/>
        <dsp:cNvSpPr/>
      </dsp:nvSpPr>
      <dsp:spPr>
        <a:xfrm>
          <a:off x="1053953" y="678698"/>
          <a:ext cx="1638446" cy="1245760"/>
        </a:xfrm>
        <a:custGeom>
          <a:avLst/>
          <a:gdLst/>
          <a:ahLst/>
          <a:cxnLst/>
          <a:rect l="0" t="0" r="0" b="0"/>
          <a:pathLst>
            <a:path>
              <a:moveTo>
                <a:pt x="1638446" y="0"/>
              </a:moveTo>
              <a:lnTo>
                <a:pt x="1638446" y="1103581"/>
              </a:lnTo>
              <a:lnTo>
                <a:pt x="0" y="1103581"/>
              </a:lnTo>
              <a:lnTo>
                <a:pt x="0" y="124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7188-CE5F-4A76-8328-2B0D01B91AB6}">
      <dsp:nvSpPr>
        <dsp:cNvPr id="0" name=""/>
        <dsp:cNvSpPr/>
      </dsp:nvSpPr>
      <dsp:spPr>
        <a:xfrm>
          <a:off x="1894896" y="1654"/>
          <a:ext cx="159500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Sportchef*in </a:t>
          </a:r>
          <a:r>
            <a:rPr lang="en-US" sz="2200" kern="1200" dirty="0" err="1"/>
            <a:t>Nachwuchs</a:t>
          </a:r>
          <a:endParaRPr lang="en-US" sz="2200" kern="1200" dirty="0"/>
        </a:p>
      </dsp:txBody>
      <dsp:txXfrm>
        <a:off x="1894896" y="1654"/>
        <a:ext cx="1595007" cy="677043"/>
      </dsp:txXfrm>
    </dsp:sp>
    <dsp:sp modelId="{F5A792E9-5DA7-4860-805B-FC921D396F06}">
      <dsp:nvSpPr>
        <dsp:cNvPr id="0" name=""/>
        <dsp:cNvSpPr/>
      </dsp:nvSpPr>
      <dsp:spPr>
        <a:xfrm>
          <a:off x="376909" y="1924459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Team 1</a:t>
          </a:r>
        </a:p>
      </dsp:txBody>
      <dsp:txXfrm>
        <a:off x="376909" y="1924459"/>
        <a:ext cx="1354087" cy="677043"/>
      </dsp:txXfrm>
    </dsp:sp>
    <dsp:sp modelId="{82EA68C7-AD0A-4B79-8997-EBC8087073ED}">
      <dsp:nvSpPr>
        <dsp:cNvPr id="0" name=""/>
        <dsp:cNvSpPr/>
      </dsp:nvSpPr>
      <dsp:spPr>
        <a:xfrm>
          <a:off x="715431" y="2885861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noProof="0" dirty="0"/>
            <a:t>Teamchefin</a:t>
          </a:r>
        </a:p>
      </dsp:txBody>
      <dsp:txXfrm>
        <a:off x="715431" y="2885861"/>
        <a:ext cx="1354087" cy="677043"/>
      </dsp:txXfrm>
    </dsp:sp>
    <dsp:sp modelId="{69659C58-266A-4798-9997-0CC3AE87517C}">
      <dsp:nvSpPr>
        <dsp:cNvPr id="0" name=""/>
        <dsp:cNvSpPr/>
      </dsp:nvSpPr>
      <dsp:spPr>
        <a:xfrm>
          <a:off x="715431" y="3847264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Trainer</a:t>
          </a:r>
        </a:p>
      </dsp:txBody>
      <dsp:txXfrm>
        <a:off x="715431" y="3847264"/>
        <a:ext cx="1354087" cy="677043"/>
      </dsp:txXfrm>
    </dsp:sp>
    <dsp:sp modelId="{A9957680-31AA-459F-AA0C-8C5A9C3EFCA5}">
      <dsp:nvSpPr>
        <dsp:cNvPr id="0" name=""/>
        <dsp:cNvSpPr/>
      </dsp:nvSpPr>
      <dsp:spPr>
        <a:xfrm>
          <a:off x="2015356" y="1924459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Team 2</a:t>
          </a:r>
        </a:p>
      </dsp:txBody>
      <dsp:txXfrm>
        <a:off x="2015356" y="1924459"/>
        <a:ext cx="1354087" cy="677043"/>
      </dsp:txXfrm>
    </dsp:sp>
    <dsp:sp modelId="{AE0BC67D-04DD-4956-91BF-99C694723952}">
      <dsp:nvSpPr>
        <dsp:cNvPr id="0" name=""/>
        <dsp:cNvSpPr/>
      </dsp:nvSpPr>
      <dsp:spPr>
        <a:xfrm>
          <a:off x="2353878" y="2885861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noProof="0" dirty="0"/>
            <a:t>Teamchef</a:t>
          </a:r>
        </a:p>
      </dsp:txBody>
      <dsp:txXfrm>
        <a:off x="2353878" y="2885861"/>
        <a:ext cx="1354087" cy="677043"/>
      </dsp:txXfrm>
    </dsp:sp>
    <dsp:sp modelId="{862AED27-5197-4FFC-AC97-CC7ABBFD3AA5}">
      <dsp:nvSpPr>
        <dsp:cNvPr id="0" name=""/>
        <dsp:cNvSpPr/>
      </dsp:nvSpPr>
      <dsp:spPr>
        <a:xfrm>
          <a:off x="2353878" y="3847264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Trainerin</a:t>
          </a:r>
          <a:endParaRPr lang="en-US" sz="2200" kern="1200" dirty="0"/>
        </a:p>
      </dsp:txBody>
      <dsp:txXfrm>
        <a:off x="2353878" y="3847264"/>
        <a:ext cx="1354087" cy="677043"/>
      </dsp:txXfrm>
    </dsp:sp>
    <dsp:sp modelId="{A086A68E-3AE7-48A5-A60D-B49850187435}">
      <dsp:nvSpPr>
        <dsp:cNvPr id="0" name=""/>
        <dsp:cNvSpPr/>
      </dsp:nvSpPr>
      <dsp:spPr>
        <a:xfrm>
          <a:off x="3653802" y="1924459"/>
          <a:ext cx="1354087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</a:t>
          </a:r>
        </a:p>
      </dsp:txBody>
      <dsp:txXfrm>
        <a:off x="3653802" y="1924459"/>
        <a:ext cx="1354087" cy="677043"/>
      </dsp:txXfrm>
    </dsp:sp>
    <dsp:sp modelId="{1BEC6082-E571-4C18-9692-4EEDDAB2BDC4}">
      <dsp:nvSpPr>
        <dsp:cNvPr id="0" name=""/>
        <dsp:cNvSpPr/>
      </dsp:nvSpPr>
      <dsp:spPr>
        <a:xfrm>
          <a:off x="885626" y="963057"/>
          <a:ext cx="1664593" cy="67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J+S Coach</a:t>
          </a:r>
        </a:p>
      </dsp:txBody>
      <dsp:txXfrm>
        <a:off x="885626" y="963057"/>
        <a:ext cx="1664593" cy="67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7E75-8CE3-4604-A151-D2F8F0EC1FAC}" type="datetimeFigureOut">
              <a:rPr lang="de-CH" smtClean="0"/>
              <a:t>12.04.2022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044A-7CB7-42A5-86B4-FDDE886243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9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/>
              <a:t>Was macht eigentlich ein Sportchef Nachwuchs in einem Unihockey-Verein? Wo taucht er auf und auf was soll er achten?</a:t>
            </a:r>
          </a:p>
          <a:p>
            <a:endParaRPr lang="de-CH" noProof="0" dirty="0"/>
          </a:p>
          <a:p>
            <a:r>
              <a:rPr lang="de-CH" noProof="0" dirty="0"/>
              <a:t>Was sind seine Aufgaben?</a:t>
            </a:r>
          </a:p>
          <a:p>
            <a:endParaRPr lang="de-CH" noProof="0" dirty="0"/>
          </a:p>
          <a:p>
            <a:r>
              <a:rPr lang="de-CH" noProof="0" dirty="0"/>
              <a:t>Bei swiss unihockey gibt es viele Unterlagen für Trainer und Schiedsrichter. Zum Thema J+S-Coach und/ oder Sportchef Nachwuchs gibt es wenig Material. Seit einigen Jahren versuchen wir im Bereich der J+S-Coach Weiterbildung dieses Thema zu vertiefen. Wir sind überzeugt, dass die Freiwilligen-Arbeit Unterstützung benötigt.</a:t>
            </a:r>
          </a:p>
          <a:p>
            <a:endParaRPr lang="de-CH" noProof="0" dirty="0"/>
          </a:p>
          <a:p>
            <a:r>
              <a:rPr lang="de-CH" noProof="0" dirty="0"/>
              <a:t>Aus der Erfahrung der letzten 3-4 Jahre ist uns bewusst geworden, dass viele J+S-Coaches sehr erfahrene Trainer*innen sind oder waren. Sie können Einfluss nehmen auf den Sport. Hier wollen wir ansetzen. Der J+S-Coach soll Werkzeuge bekommen, um auch eine Tätigkeit als Sportchef Nachwuchs wahrnehmen zu können.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841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672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950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Sportchef </a:t>
            </a:r>
            <a:r>
              <a:rPr lang="fr-FR" dirty="0" err="1"/>
              <a:t>Nachwuchs</a:t>
            </a:r>
            <a:r>
              <a:rPr lang="fr-FR" dirty="0"/>
              <a:t> </a:t>
            </a:r>
            <a:r>
              <a:rPr lang="fr-FR" dirty="0" err="1"/>
              <a:t>nennt</a:t>
            </a:r>
            <a:r>
              <a:rPr lang="fr-FR" dirty="0"/>
              <a:t> </a:t>
            </a:r>
            <a:r>
              <a:rPr lang="fr-FR" dirty="0" err="1"/>
              <a:t>sich</a:t>
            </a:r>
            <a:r>
              <a:rPr lang="fr-FR" dirty="0"/>
              <a:t> je </a:t>
            </a:r>
            <a:r>
              <a:rPr lang="fr-FR" dirty="0" err="1"/>
              <a:t>nach</a:t>
            </a:r>
            <a:r>
              <a:rPr lang="fr-FR" dirty="0"/>
              <a:t> Verein anders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Nachwuchsverantwortliche</a:t>
            </a:r>
            <a:r>
              <a:rPr lang="fr-FR" dirty="0"/>
              <a:t>*r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Ausbildungsverantwortliche</a:t>
            </a:r>
            <a:r>
              <a:rPr lang="fr-FR" dirty="0"/>
              <a:t>*r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Juniorenobmann</a:t>
            </a:r>
            <a:r>
              <a:rPr lang="fr-FR" dirty="0"/>
              <a:t>*</a:t>
            </a:r>
            <a:r>
              <a:rPr lang="fr-FR" dirty="0" err="1"/>
              <a:t>frau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Technische</a:t>
            </a:r>
            <a:r>
              <a:rPr lang="fr-FR" dirty="0"/>
              <a:t>*r </a:t>
            </a:r>
            <a:r>
              <a:rPr lang="fr-FR" dirty="0" err="1"/>
              <a:t>Leiter</a:t>
            </a:r>
            <a:r>
              <a:rPr lang="fr-FR" dirty="0"/>
              <a:t>*in</a:t>
            </a:r>
          </a:p>
          <a:p>
            <a:endParaRPr lang="fr-FR" dirty="0"/>
          </a:p>
          <a:p>
            <a:r>
              <a:rPr lang="fr-FR" dirty="0"/>
              <a:t>Die Rolle </a:t>
            </a:r>
            <a:r>
              <a:rPr lang="fr-FR" dirty="0" err="1"/>
              <a:t>im</a:t>
            </a:r>
            <a:r>
              <a:rPr lang="fr-FR" dirty="0"/>
              <a:t> Verein </a:t>
            </a:r>
            <a:r>
              <a:rPr lang="fr-FR" dirty="0" err="1"/>
              <a:t>nennt</a:t>
            </a:r>
            <a:r>
              <a:rPr lang="fr-FR" dirty="0"/>
              <a:t> </a:t>
            </a:r>
            <a:r>
              <a:rPr lang="fr-FR" dirty="0" err="1"/>
              <a:t>sich</a:t>
            </a:r>
            <a:r>
              <a:rPr lang="fr-FR" dirty="0"/>
              <a:t> anders, die </a:t>
            </a:r>
            <a:r>
              <a:rPr lang="fr-FR" dirty="0" err="1"/>
              <a:t>Aufgaben</a:t>
            </a:r>
            <a:r>
              <a:rPr lang="fr-FR" dirty="0"/>
              <a:t> </a:t>
            </a:r>
            <a:r>
              <a:rPr lang="fr-FR" dirty="0" err="1"/>
              <a:t>bleiben</a:t>
            </a:r>
            <a:r>
              <a:rPr lang="fr-FR" dirty="0"/>
              <a:t> </a:t>
            </a:r>
            <a:r>
              <a:rPr lang="fr-FR" dirty="0" err="1"/>
              <a:t>meist</a:t>
            </a:r>
            <a:r>
              <a:rPr lang="fr-FR" dirty="0"/>
              <a:t> </a:t>
            </a:r>
            <a:r>
              <a:rPr lang="fr-FR" dirty="0" err="1"/>
              <a:t>gleich</a:t>
            </a:r>
            <a:r>
              <a:rPr lang="fr-FR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584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mögliche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. Auch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die </a:t>
            </a:r>
            <a:r>
              <a:rPr lang="en-US" dirty="0" err="1"/>
              <a:t>Strukturen</a:t>
            </a:r>
            <a:r>
              <a:rPr lang="en-US" dirty="0"/>
              <a:t> je </a:t>
            </a:r>
            <a:r>
              <a:rPr lang="en-US" dirty="0" err="1"/>
              <a:t>nach</a:t>
            </a:r>
            <a:r>
              <a:rPr lang="en-US" dirty="0"/>
              <a:t> Verein </a:t>
            </a:r>
            <a:r>
              <a:rPr lang="en-US" dirty="0" err="1"/>
              <a:t>unterscheiden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J+S-Coach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Kontaktperson</a:t>
            </a:r>
            <a:r>
              <a:rPr lang="en-US" dirty="0"/>
              <a:t> für </a:t>
            </a:r>
            <a:r>
              <a:rPr lang="en-US" dirty="0" err="1"/>
              <a:t>Verband</a:t>
            </a:r>
            <a:r>
              <a:rPr lang="en-US" dirty="0"/>
              <a:t>.</a:t>
            </a:r>
          </a:p>
          <a:p>
            <a:r>
              <a:rPr lang="en-US" dirty="0"/>
              <a:t>J+S-Coach in </a:t>
            </a:r>
            <a:r>
              <a:rPr lang="en-US" dirty="0" err="1"/>
              <a:t>SportDB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Vereinscoach</a:t>
            </a:r>
            <a:r>
              <a:rPr lang="en-US" dirty="0"/>
              <a:t> </a:t>
            </a:r>
            <a:r>
              <a:rPr lang="en-US" dirty="0" err="1"/>
              <a:t>gemeldet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Die Aufgabe des Sportchef und J+S Coach muss </a:t>
            </a:r>
            <a:r>
              <a:rPr lang="en-US" dirty="0" err="1"/>
              <a:t>nicht</a:t>
            </a:r>
            <a:r>
              <a:rPr lang="en-US" dirty="0"/>
              <a:t> von der </a:t>
            </a:r>
            <a:r>
              <a:rPr lang="en-US" dirty="0" err="1"/>
              <a:t>selben</a:t>
            </a:r>
            <a:r>
              <a:rPr lang="en-US" dirty="0"/>
              <a:t> Person </a:t>
            </a:r>
            <a:r>
              <a:rPr lang="en-US" dirty="0" err="1"/>
              <a:t>gemacht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</a:t>
            </a:r>
            <a:r>
              <a:rPr lang="en-US" dirty="0" err="1"/>
              <a:t>Wichtig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Sicht,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Verein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Tätigkeiten</a:t>
            </a:r>
            <a:r>
              <a:rPr lang="en-US" dirty="0"/>
              <a:t> </a:t>
            </a:r>
            <a:r>
              <a:rPr lang="en-US" dirty="0" err="1"/>
              <a:t>vergessen</a:t>
            </a:r>
            <a:r>
              <a:rPr lang="en-US" dirty="0"/>
              <a:t> </a:t>
            </a:r>
            <a:r>
              <a:rPr lang="en-US" dirty="0" err="1"/>
              <a:t>gehen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spat </a:t>
            </a:r>
            <a:r>
              <a:rPr lang="en-US" dirty="0" err="1"/>
              <a:t>angegangen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383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Um die </a:t>
            </a:r>
            <a:r>
              <a:rPr lang="fr-FR" dirty="0" err="1"/>
              <a:t>Tätigkeiten</a:t>
            </a:r>
            <a:r>
              <a:rPr lang="fr-FR" dirty="0"/>
              <a:t> </a:t>
            </a:r>
            <a:r>
              <a:rPr lang="fr-FR" dirty="0" err="1"/>
              <a:t>eines</a:t>
            </a:r>
            <a:r>
              <a:rPr lang="fr-FR" dirty="0"/>
              <a:t> </a:t>
            </a:r>
            <a:r>
              <a:rPr lang="fr-FR" dirty="0" err="1"/>
              <a:t>Sportchefs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strukturieren</a:t>
            </a:r>
            <a:r>
              <a:rPr lang="fr-FR" dirty="0"/>
              <a:t>, </a:t>
            </a:r>
            <a:r>
              <a:rPr lang="fr-FR" dirty="0" err="1"/>
              <a:t>haben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diese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dirty="0" err="1"/>
              <a:t>Jahr</a:t>
            </a:r>
            <a:r>
              <a:rPr lang="fr-FR" dirty="0"/>
              <a:t> </a:t>
            </a:r>
            <a:r>
              <a:rPr lang="fr-FR" dirty="0" err="1"/>
              <a:t>verteilt</a:t>
            </a:r>
            <a:r>
              <a:rPr lang="fr-FR" dirty="0"/>
              <a:t> und pro </a:t>
            </a:r>
            <a:r>
              <a:rPr lang="fr-FR" dirty="0" err="1"/>
              <a:t>Monat</a:t>
            </a:r>
            <a:r>
              <a:rPr lang="fr-FR" dirty="0"/>
              <a:t> </a:t>
            </a:r>
            <a:r>
              <a:rPr lang="fr-FR" dirty="0" err="1"/>
              <a:t>zusammengestellt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Die J+S </a:t>
            </a:r>
            <a:r>
              <a:rPr lang="fr-FR" dirty="0" err="1"/>
              <a:t>Tätigkeiten</a:t>
            </a:r>
            <a:r>
              <a:rPr lang="fr-FR" dirty="0"/>
              <a:t> </a:t>
            </a:r>
            <a:r>
              <a:rPr lang="fr-FR" dirty="0" err="1"/>
              <a:t>sind</a:t>
            </a:r>
            <a:r>
              <a:rPr lang="fr-FR" dirty="0"/>
              <a:t> </a:t>
            </a:r>
            <a:r>
              <a:rPr lang="fr-FR" dirty="0" err="1"/>
              <a:t>wichtig</a:t>
            </a:r>
            <a:r>
              <a:rPr lang="fr-FR" dirty="0"/>
              <a:t> und </a:t>
            </a:r>
            <a:r>
              <a:rPr lang="fr-FR" dirty="0" err="1"/>
              <a:t>gehören</a:t>
            </a:r>
            <a:r>
              <a:rPr lang="fr-FR" dirty="0"/>
              <a:t> </a:t>
            </a:r>
            <a:r>
              <a:rPr lang="fr-FR" dirty="0" err="1"/>
              <a:t>zur</a:t>
            </a:r>
            <a:r>
              <a:rPr lang="fr-FR" dirty="0"/>
              <a:t> </a:t>
            </a:r>
            <a:r>
              <a:rPr lang="fr-FR" dirty="0" err="1"/>
              <a:t>Verantwortung</a:t>
            </a:r>
            <a:r>
              <a:rPr lang="fr-FR" dirty="0"/>
              <a:t> </a:t>
            </a:r>
            <a:r>
              <a:rPr lang="fr-FR" dirty="0" err="1"/>
              <a:t>vom</a:t>
            </a:r>
            <a:r>
              <a:rPr lang="fr-FR" dirty="0"/>
              <a:t> Sportchef.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769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E044A-7CB7-42A5-86B4-FDDE8862433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920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 descr="Bild einfügen">
            <a:extLst>
              <a:ext uri="{FF2B5EF4-FFF2-40B4-BE49-F238E27FC236}">
                <a16:creationId xmlns:a16="http://schemas.microsoft.com/office/drawing/2014/main" id="{0C567AD1-0356-4D97-80E4-38DAC492A4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32621F-381C-4376-AD8C-A6CAC35A3E56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594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A12EE8-0160-4956-8161-7349C1E5833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 marL="0" indent="0">
              <a:buNone/>
              <a:defRPr>
                <a:sym typeface="Wingdings"/>
              </a:defRPr>
            </a:lvl1pPr>
          </a:lstStyle>
          <a:p>
            <a:pPr lvl="0"/>
            <a:r>
              <a:rPr lang="de-CH" dirty="0"/>
              <a:t>Tabelle einfügen (Schwarze Tabelle  Tabellenvorlagen)</a:t>
            </a:r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00A42AF-6CB0-4119-8C79-77C9DF48AF1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096000" y="2124000"/>
            <a:ext cx="5640800" cy="3960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0" y="2124000"/>
            <a:ext cx="5640800" cy="3960440"/>
          </a:xfrm>
        </p:spPr>
        <p:txBody>
          <a:bodyPr lIns="360000" tIns="360000" rIns="360000" bIns="360000" anchor="t"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30.04.2020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F4F02F3-5D32-4121-BE8C-CBD493CCA4B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DF4E767-7A7F-471A-A27B-2DB92ECB714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6000" y="1124744"/>
            <a:ext cx="11280000" cy="5400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8654752" cy="5040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034F15-2F89-4831-BD6F-3DB80EBB473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1826ED1-C3AD-43F5-92BD-B99D6DD6550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196753"/>
            <a:ext cx="4011084" cy="1162051"/>
          </a:xfrm>
        </p:spPr>
        <p:txBody>
          <a:bodyPr anchor="ctr"/>
          <a:lstStyle>
            <a:lvl1pPr algn="l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196754"/>
            <a:ext cx="6815667" cy="492941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492898"/>
            <a:ext cx="4011084" cy="36332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DCDF785-26C5-4384-9C40-28E642F0B95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343200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 descr="Bild einfügen">
            <a:extLst>
              <a:ext uri="{FF2B5EF4-FFF2-40B4-BE49-F238E27FC236}">
                <a16:creationId xmlns:a16="http://schemas.microsoft.com/office/drawing/2014/main" id="{A1C844A4-6B63-49A2-B745-2D74EDA4C6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382E33-CC8D-4705-A711-C2574CE8B411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055EB4-A68F-406D-AA8A-1B3A3A68F7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Schlussfolie:</a:t>
            </a:r>
            <a:br>
              <a:rPr lang="de-DE" dirty="0"/>
            </a:br>
            <a:r>
              <a:rPr lang="de-DE" dirty="0"/>
              <a:t>Danke / Fragen 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F9EA9C-731F-4115-B72D-4A063FB9D39B}"/>
              </a:ext>
            </a:extLst>
          </p:cNvPr>
          <p:cNvGrpSpPr/>
          <p:nvPr userDrawn="1"/>
        </p:nvGrpSpPr>
        <p:grpSpPr>
          <a:xfrm>
            <a:off x="479376" y="245147"/>
            <a:ext cx="11254224" cy="663575"/>
            <a:chOff x="479376" y="245147"/>
            <a:chExt cx="11254224" cy="663575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7"/>
            <a:stretch/>
          </p:blipFill>
          <p:spPr bwMode="auto">
            <a:xfrm>
              <a:off x="479376" y="245147"/>
              <a:ext cx="11254224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s://res.cloudinary.com/swiss-unihockey/image/upload/oezrhj2hirrw87gihhqo.png">
              <a:extLst>
                <a:ext uri="{FF2B5EF4-FFF2-40B4-BE49-F238E27FC236}">
                  <a16:creationId xmlns:a16="http://schemas.microsoft.com/office/drawing/2014/main" id="{1D1E9B71-AC5F-4A33-90AF-36CEEFF73E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54" y="332656"/>
              <a:ext cx="1309936" cy="47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8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7" r:id="rId6"/>
    <p:sldLayoutId id="2147483653" r:id="rId7"/>
    <p:sldLayoutId id="2147483656" r:id="rId8"/>
    <p:sldLayoutId id="214748366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jAazG0-9KFmFB9HONDK8K3P6mK13b-At#/lessons/PJ93K4Dw06A4KjwCrUBSae6N515TYyE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jAazG0-9KFmFB9HONDK8K3P6mK13b-At#/lessons/fDebkvdLDUzDafGVv_ZHZDC4iIgT3ST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jAazG0-9KFmFB9HONDK8K3P6mK13b-At#/lessons/zvJpqWTs6aYNpasZJYH2v7ogafEPNXh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rise.articulate.com/share/jAazG0-9KFmFB9HONDK8K3P6mK13b-At#/lessons/f_A6qK-NH8dwLSX0nY-BUJWez1NPY4c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jAazG0-9KFmFB9HONDK8K3P6mK13b-At#/lessons/K6v8jy74oMlcL6FmPBVO-Jn4CkXc5mD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rise.articulate.com/share/jAazG0-9KFmFB9HONDK8K3P6mK13b-At#/lessons/uMfIpgXSnnm4QSsf_tjwfOQQJxe1Hf52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ainertool.swissunihockey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rise.articulate.com/share/jAazG0-9KFmFB9HONDK8K3P6mK13b-At#/lessons/O0JA4GCb4wC151n8cEC2ipLGFAWNKNi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se.articulate.com/share/jAazG0-9KFmFB9HONDK8K3P6mK13b-At#/lessons/OsCLbpdbR7Dd6k4wlnzeqrQ5-3_8pHV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E6607989-C35B-41EC-8EB4-883960310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b="12155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CH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1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5591944" y="4509120"/>
            <a:ext cx="5745640" cy="1656184"/>
          </a:xfrm>
        </p:spPr>
        <p:txBody>
          <a:bodyPr anchor="ctr">
            <a:normAutofit/>
          </a:bodyPr>
          <a:lstStyle/>
          <a:p>
            <a:r>
              <a:rPr lang="de-CH" dirty="0"/>
              <a:t>Aufgaben</a:t>
            </a:r>
            <a:br>
              <a:rPr lang="de-CH" dirty="0"/>
            </a:br>
            <a:r>
              <a:rPr lang="de-CH" dirty="0"/>
              <a:t>«Sportchef*in Nachwuchs»</a:t>
            </a:r>
          </a:p>
        </p:txBody>
      </p:sp>
    </p:spTree>
    <p:extLst>
      <p:ext uri="{BB962C8B-B14F-4D97-AF65-F5344CB8AC3E}">
        <p14:creationId xmlns:p14="http://schemas.microsoft.com/office/powerpoint/2010/main" val="354960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- </a:t>
            </a:r>
            <a:r>
              <a:rPr lang="en-US" dirty="0" err="1"/>
              <a:t>Trainingslager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Planung Fahrten an Auswärtsspiele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Planung Verpflegungen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Teamdress verteilen, ergänzen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Trainingslager planen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Turniere planen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7747B5-E411-4807-A746-6AD0915D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80" y="3452663"/>
            <a:ext cx="2315777" cy="25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B79D7A99-3CFB-4207-BBCE-91CB84E1FED9}"/>
              </a:ext>
            </a:extLst>
          </p:cNvPr>
          <p:cNvSpPr txBox="1"/>
          <p:nvPr/>
        </p:nvSpPr>
        <p:spPr>
          <a:xfrm>
            <a:off x="8190219" y="6063679"/>
            <a:ext cx="3234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hlinkClick r:id="rId3"/>
              </a:rPr>
              <a:t>Kurse</a:t>
            </a:r>
            <a:r>
              <a:rPr lang="fr-FR" sz="2400" dirty="0">
                <a:hlinkClick r:id="rId3"/>
              </a:rPr>
              <a:t> </a:t>
            </a:r>
            <a:r>
              <a:rPr lang="fr-FR" sz="2400" dirty="0" err="1">
                <a:hlinkClick r:id="rId3"/>
              </a:rPr>
              <a:t>begleiten</a:t>
            </a:r>
            <a:endParaRPr lang="fr-FR" sz="2400" dirty="0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B0CED9F-0091-4D1B-8DDB-A3F85054471F}"/>
              </a:ext>
            </a:extLst>
          </p:cNvPr>
          <p:cNvGrpSpPr>
            <a:grpSpLocks noChangeAspect="1"/>
          </p:cNvGrpSpPr>
          <p:nvPr/>
        </p:nvGrpSpPr>
        <p:grpSpPr>
          <a:xfrm>
            <a:off x="9911642" y="1237621"/>
            <a:ext cx="1670758" cy="1667378"/>
            <a:chOff x="2162592" y="1628796"/>
            <a:chExt cx="4333383" cy="432462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D9F0A4B-B0CE-467A-8326-77A0BDEE98C6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81D23130-A23F-470B-B702-AB138C785964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120EAD1C-A6A9-42DD-9756-550D86146F5E}"/>
                  </a:ext>
                </a:extLst>
              </p:cNvPr>
              <p:cNvCxnSpPr>
                <a:cxnSpLocks/>
                <a:stCxn id="67" idx="0"/>
                <a:endCxn id="67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D8D4FE89-E8A0-4927-9821-B4F5D616EB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87ABAEE7-F8DD-4158-9DF7-3A51D30BE831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55DB57AE-BAF0-4F41-8EA2-13D62BE4A1A1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C61992E-A7B4-4F0C-8801-77CC51EEC8C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3043A535-2623-47DE-A213-E1DE247CE8E1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39E03720-8D6A-4F40-9913-C08F6679CB79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6E326618-BE2A-4FC6-9D47-707A272BD5A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ilkreis 70">
              <a:extLst>
                <a:ext uri="{FF2B5EF4-FFF2-40B4-BE49-F238E27FC236}">
                  <a16:creationId xmlns:a16="http://schemas.microsoft.com/office/drawing/2014/main" id="{11A8C93A-0B3E-45D0-B418-0D103B28D22F}"/>
                </a:ext>
              </a:extLst>
            </p:cNvPr>
            <p:cNvSpPr/>
            <p:nvPr/>
          </p:nvSpPr>
          <p:spPr>
            <a:xfrm rot="7467695">
              <a:off x="2174391" y="1628804"/>
              <a:ext cx="4320008" cy="4319992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62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- </a:t>
            </a:r>
            <a:r>
              <a:rPr lang="en-US" dirty="0" err="1"/>
              <a:t>Meisterschaftsstart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Besuch der Trainingslager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Achtung: MS-Spiele in Herbstferien?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8F1ECDE-70FB-4794-94A1-BB2D604AE7EA}"/>
              </a:ext>
            </a:extLst>
          </p:cNvPr>
          <p:cNvGrpSpPr>
            <a:grpSpLocks noChangeAspect="1"/>
          </p:cNvGrpSpPr>
          <p:nvPr/>
        </p:nvGrpSpPr>
        <p:grpSpPr>
          <a:xfrm>
            <a:off x="9696400" y="1196753"/>
            <a:ext cx="1886000" cy="1882184"/>
            <a:chOff x="2162592" y="1628800"/>
            <a:chExt cx="4333383" cy="4324623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3E0202A-6CC5-4116-9D4A-372FFBFFA585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2F4CCD3-0BB4-4E0D-89B6-C0F3A6C8102D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299BA025-E9BF-4C02-9FEC-CC56A749C677}"/>
                  </a:ext>
                </a:extLst>
              </p:cNvPr>
              <p:cNvCxnSpPr>
                <a:cxnSpLocks/>
                <a:stCxn id="65" idx="0"/>
                <a:endCxn id="65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379B4AE8-12A9-4201-9858-161B451AF80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E6CA8098-6AF5-4F70-8105-9864FC99227C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4AC34A8-2392-45FF-AA5A-F56C7F60872B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7EB817A0-F82E-4603-B298-9DAFD541BF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8808263E-4D1A-4657-8EF1-201645C30143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CDF16C0D-BA09-4565-870A-EF745EFAFA35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6B91D0FB-1FF3-4A02-A918-4A8EAF738D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ilkreis 68">
              <a:extLst>
                <a:ext uri="{FF2B5EF4-FFF2-40B4-BE49-F238E27FC236}">
                  <a16:creationId xmlns:a16="http://schemas.microsoft.com/office/drawing/2014/main" id="{38EF0F2B-F623-4F53-BC76-690AFF513ABD}"/>
                </a:ext>
              </a:extLst>
            </p:cNvPr>
            <p:cNvSpPr/>
            <p:nvPr/>
          </p:nvSpPr>
          <p:spPr>
            <a:xfrm rot="9247871">
              <a:off x="2174396" y="1628800"/>
              <a:ext cx="4319999" cy="4320001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91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Oktober</a:t>
            </a:r>
            <a:r>
              <a:rPr lang="en-US" dirty="0"/>
              <a:t> - </a:t>
            </a:r>
            <a:r>
              <a:rPr lang="en-US" dirty="0" err="1"/>
              <a:t>Meisterschaft</a:t>
            </a:r>
            <a:r>
              <a:rPr lang="en-US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Meisterschaftsspiele besuchen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Bei Halbjahreskursen neuen Kurs </a:t>
            </a:r>
            <a:br>
              <a:rPr lang="de-CH" dirty="0"/>
            </a:br>
            <a:r>
              <a:rPr lang="de-CH" dirty="0"/>
              <a:t>eröffnen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466A5F5-EDEC-449C-A743-9F2F086DA848}"/>
              </a:ext>
            </a:extLst>
          </p:cNvPr>
          <p:cNvGrpSpPr>
            <a:grpSpLocks noChangeAspect="1"/>
          </p:cNvGrpSpPr>
          <p:nvPr/>
        </p:nvGrpSpPr>
        <p:grpSpPr>
          <a:xfrm>
            <a:off x="9840417" y="1196751"/>
            <a:ext cx="1741984" cy="1738459"/>
            <a:chOff x="2162592" y="1628800"/>
            <a:chExt cx="4333383" cy="4324623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7B5505DF-32AA-408C-8861-1533DFC2ED96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21D5E5C2-C7DA-4D33-B28B-5A4E0FD3AA16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69BE67A3-BFF7-4A83-A684-A4AF7A6E569A}"/>
                  </a:ext>
                </a:extLst>
              </p:cNvPr>
              <p:cNvCxnSpPr>
                <a:cxnSpLocks/>
                <a:stCxn id="65" idx="0"/>
                <a:endCxn id="65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3A0C8DF3-2F18-453C-92CD-92147F99E0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8520EEF0-C436-4161-BAD0-3AC3C414D2E3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8F7A428D-115A-4845-BDBC-1C08D22D2C81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17F7ED9E-8A15-46E9-9AB4-C648613197A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481096C5-5371-48CD-A28A-F7FED2DA9C7B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D6FAB82F-FBBD-47D9-9F00-662DCC76F3E8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44E46C3E-5ABB-4C6B-892A-6FA667FF6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ilkreis 68">
              <a:extLst>
                <a:ext uri="{FF2B5EF4-FFF2-40B4-BE49-F238E27FC236}">
                  <a16:creationId xmlns:a16="http://schemas.microsoft.com/office/drawing/2014/main" id="{54BD6D69-0EDB-46DE-81C1-3FEE5B9F52E8}"/>
                </a:ext>
              </a:extLst>
            </p:cNvPr>
            <p:cNvSpPr/>
            <p:nvPr/>
          </p:nvSpPr>
          <p:spPr>
            <a:xfrm rot="11088231">
              <a:off x="2174396" y="1628800"/>
              <a:ext cx="4319999" cy="4320001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7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– </a:t>
            </a:r>
            <a:r>
              <a:rPr lang="en-US" dirty="0" err="1"/>
              <a:t>Trainerinnen</a:t>
            </a:r>
            <a:r>
              <a:rPr lang="en-US" dirty="0"/>
              <a:t> </a:t>
            </a:r>
            <a:r>
              <a:rPr lang="en-US" dirty="0" err="1"/>
              <a:t>suchen</a:t>
            </a:r>
            <a:r>
              <a:rPr lang="en-US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Bei Halbjahreskursen Kurs abschliessen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Staff-Umfrage für die nächste Saison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Trainingsbesuche durchführen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Neue Trainerkandidaten angehen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630ED4C-052C-41DE-A772-817437E7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92" y="3501008"/>
            <a:ext cx="2312596" cy="25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3488EEB0-D932-46DA-96C3-768488FCD207}"/>
              </a:ext>
            </a:extLst>
          </p:cNvPr>
          <p:cNvSpPr txBox="1"/>
          <p:nvPr/>
        </p:nvSpPr>
        <p:spPr>
          <a:xfrm>
            <a:off x="8196592" y="6106382"/>
            <a:ext cx="3011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hlinkClick r:id="rId3"/>
              </a:rPr>
              <a:t>J+S </a:t>
            </a:r>
            <a:r>
              <a:rPr lang="fr-FR" sz="2400" dirty="0" err="1">
                <a:hlinkClick r:id="rId3"/>
              </a:rPr>
              <a:t>Kurse</a:t>
            </a:r>
            <a:r>
              <a:rPr lang="fr-FR" sz="2400" dirty="0">
                <a:hlinkClick r:id="rId3"/>
              </a:rPr>
              <a:t> </a:t>
            </a:r>
            <a:r>
              <a:rPr lang="fr-FR" sz="2400" dirty="0" err="1">
                <a:hlinkClick r:id="rId3"/>
              </a:rPr>
              <a:t>abschliessen</a:t>
            </a:r>
            <a:endParaRPr lang="fr-FR" sz="2400" dirty="0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51B2CC9-9AB1-48C0-B05A-7D29C1A4EA49}"/>
              </a:ext>
            </a:extLst>
          </p:cNvPr>
          <p:cNvGrpSpPr>
            <a:grpSpLocks noChangeAspect="1"/>
          </p:cNvGrpSpPr>
          <p:nvPr/>
        </p:nvGrpSpPr>
        <p:grpSpPr>
          <a:xfrm>
            <a:off x="9912425" y="1258884"/>
            <a:ext cx="1669976" cy="1666597"/>
            <a:chOff x="2162592" y="1628800"/>
            <a:chExt cx="4333383" cy="432462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0BBB7DBE-4B3F-4E0D-930E-0A2E449AFAC1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7DFFD8B3-C125-4E9A-94D5-F702B739AD6D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6C4A4C8-F94B-409B-83E0-E52D5175A41E}"/>
                  </a:ext>
                </a:extLst>
              </p:cNvPr>
              <p:cNvCxnSpPr>
                <a:cxnSpLocks/>
                <a:stCxn id="67" idx="0"/>
                <a:endCxn id="67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D16CF9BE-7986-4949-A6E8-DF10374526B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35DDDFAA-0A4B-4B76-81C9-8C0FC3E6B89D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B5EDBFAC-C70B-4915-862B-D83E21F29ED6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901D8AFD-DD64-4BA3-9BA2-586D82EB684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A8E7E660-08B8-4356-A287-55E6BA23DCAB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D69625A2-2D5D-4212-A81D-BB6BD4FCAF5D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B4404301-FE4B-47C7-AECA-539D4B71AE1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ilkreis 70">
              <a:extLst>
                <a:ext uri="{FF2B5EF4-FFF2-40B4-BE49-F238E27FC236}">
                  <a16:creationId xmlns:a16="http://schemas.microsoft.com/office/drawing/2014/main" id="{DC04321E-C37A-4945-B98B-D85F6BCF1957}"/>
                </a:ext>
              </a:extLst>
            </p:cNvPr>
            <p:cNvSpPr/>
            <p:nvPr/>
          </p:nvSpPr>
          <p:spPr>
            <a:xfrm rot="12851158">
              <a:off x="2174396" y="1628800"/>
              <a:ext cx="4319999" cy="4320001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8" name="Grafik 77">
            <a:extLst>
              <a:ext uri="{FF2B5EF4-FFF2-40B4-BE49-F238E27FC236}">
                <a16:creationId xmlns:a16="http://schemas.microsoft.com/office/drawing/2014/main" id="{D1AE0426-3C82-41F1-B05A-5693EA1A0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05" y="2075339"/>
            <a:ext cx="395049" cy="3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Dezember</a:t>
            </a:r>
            <a:r>
              <a:rPr lang="en-US" dirty="0"/>
              <a:t> - </a:t>
            </a:r>
            <a:r>
              <a:rPr lang="en-US" dirty="0" err="1"/>
              <a:t>Teamwechsel</a:t>
            </a:r>
            <a:r>
              <a:rPr lang="en-US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Interne Teamwechsel und Zusatzeinsätze für </a:t>
            </a:r>
            <a:br>
              <a:rPr lang="de-CH" dirty="0"/>
            </a:br>
            <a:r>
              <a:rPr lang="de-CH" dirty="0"/>
              <a:t>talentierte Spieler organisieren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Bedarf an Doppellizenzen prüfen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Anmeldung der Trainerinnen an die J+S-Kurse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Anmeldung Modul Fortbildung J+S-Coach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FBDA96E-6119-4102-816A-E906F54CC2CF}"/>
              </a:ext>
            </a:extLst>
          </p:cNvPr>
          <p:cNvGrpSpPr>
            <a:grpSpLocks noChangeAspect="1"/>
          </p:cNvGrpSpPr>
          <p:nvPr/>
        </p:nvGrpSpPr>
        <p:grpSpPr>
          <a:xfrm>
            <a:off x="9840417" y="1268760"/>
            <a:ext cx="1741984" cy="1738460"/>
            <a:chOff x="2162592" y="1628796"/>
            <a:chExt cx="4333383" cy="4324627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BEB66DAA-7D6A-4FF3-8DDD-8A5AF0F1CBAE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F080BA81-E3FD-4294-8911-40B00987E1D7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6AA09129-044E-42D8-A138-F37503D630A0}"/>
                  </a:ext>
                </a:extLst>
              </p:cNvPr>
              <p:cNvCxnSpPr>
                <a:cxnSpLocks/>
                <a:stCxn id="65" idx="0"/>
                <a:endCxn id="65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758181E4-8FF4-4D70-8A4A-1742C28E99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DF1FA941-85E8-4BEB-A6FE-705AECB111C4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F8C52FD9-9229-4010-BFC4-E2A7BE5E6EF9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37D4A934-FDCD-4C5F-B982-552EDB10652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F662CB8B-6E95-4F28-B63F-42A4E64FC59C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3D5DA72E-1F0E-4785-9A0F-FD58C46ABE3C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07F28032-66D5-4094-9FE7-301665E115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ilkreis 68">
              <a:extLst>
                <a:ext uri="{FF2B5EF4-FFF2-40B4-BE49-F238E27FC236}">
                  <a16:creationId xmlns:a16="http://schemas.microsoft.com/office/drawing/2014/main" id="{C83EE123-1C73-4570-A268-87F789D2D3DA}"/>
                </a:ext>
              </a:extLst>
            </p:cNvPr>
            <p:cNvSpPr/>
            <p:nvPr/>
          </p:nvSpPr>
          <p:spPr>
            <a:xfrm rot="14663540">
              <a:off x="2174391" y="1628804"/>
              <a:ext cx="4320008" cy="4319992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8" name="Grafik 77">
            <a:extLst>
              <a:ext uri="{FF2B5EF4-FFF2-40B4-BE49-F238E27FC236}">
                <a16:creationId xmlns:a16="http://schemas.microsoft.com/office/drawing/2014/main" id="{BC6C23F6-AE80-419E-954B-E67E24BFF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581128"/>
            <a:ext cx="395049" cy="3996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DD54C0-8141-41DC-89AD-937D37AD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5085184"/>
            <a:ext cx="395049" cy="3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7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Januar</a:t>
            </a:r>
            <a:r>
              <a:rPr lang="en-US" dirty="0"/>
              <a:t> - </a:t>
            </a:r>
            <a:r>
              <a:rPr lang="en-US" dirty="0" err="1"/>
              <a:t>Teamplanung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7718648" cy="4525963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 Staff-Zusagen für die nächste Saison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Anmeldung Modul Fortbildung J+S-Coach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Jahrgangsübersicht Spielerinnen für nächste Saison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Anmeldung der Trainer an die J+S-Kurse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Planung interne Trainerinnenweiterbildung </a:t>
            </a:r>
            <a:br>
              <a:rPr lang="de-CH" dirty="0"/>
            </a:br>
            <a:r>
              <a:rPr lang="de-CH" dirty="0"/>
              <a:t>(für Mai/Juni)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974CBA2-DB15-4882-B1C6-EF02ABC2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45" y="3551708"/>
            <a:ext cx="2379548" cy="25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1976CB8F-523E-4653-8EDE-4302825A9162}"/>
              </a:ext>
            </a:extLst>
          </p:cNvPr>
          <p:cNvSpPr txBox="1"/>
          <p:nvPr/>
        </p:nvSpPr>
        <p:spPr>
          <a:xfrm>
            <a:off x="8465544" y="6116978"/>
            <a:ext cx="269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3"/>
              </a:rPr>
              <a:t>J+S-</a:t>
            </a:r>
            <a:r>
              <a:rPr lang="fr-FR" sz="2400" dirty="0" err="1">
                <a:hlinkClick r:id="rId3"/>
              </a:rPr>
              <a:t>Anerkennungen</a:t>
            </a:r>
            <a:endParaRPr lang="fr-FR" sz="2400" dirty="0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987C6D0-AF08-48D3-A220-EC2D94343159}"/>
              </a:ext>
            </a:extLst>
          </p:cNvPr>
          <p:cNvGrpSpPr>
            <a:grpSpLocks noChangeAspect="1"/>
          </p:cNvGrpSpPr>
          <p:nvPr/>
        </p:nvGrpSpPr>
        <p:grpSpPr>
          <a:xfrm>
            <a:off x="9912425" y="1196752"/>
            <a:ext cx="1669976" cy="1666598"/>
            <a:chOff x="2162592" y="1628796"/>
            <a:chExt cx="4333383" cy="4324627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A88D9FA-FAB4-43DC-BF25-AF9E445B2B24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42BFF077-7E6A-45B9-B91F-672E28197D96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7CB00379-0CC8-4970-8BF2-4DED98E69A4E}"/>
                  </a:ext>
                </a:extLst>
              </p:cNvPr>
              <p:cNvCxnSpPr>
                <a:cxnSpLocks/>
                <a:stCxn id="67" idx="0"/>
                <a:endCxn id="67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BAAA9DC3-30FB-4885-AC8F-5FD9F3BD10D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18110D8B-169D-4F11-AF54-A7E8505DB350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2FB6AFD9-BEE3-4DA0-9237-5E2568A60385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FCE6F7EA-9847-4567-9E35-4DAF74052C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16E8169B-7817-4D78-95F3-98ADE0651D2C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6A202B3B-1D07-49E3-926A-D9478EE77278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DC1051AC-8094-4D18-9787-C63424F0386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ilkreis 70">
              <a:extLst>
                <a:ext uri="{FF2B5EF4-FFF2-40B4-BE49-F238E27FC236}">
                  <a16:creationId xmlns:a16="http://schemas.microsoft.com/office/drawing/2014/main" id="{DD07C95A-B916-43D2-8215-2433C504BA32}"/>
                </a:ext>
              </a:extLst>
            </p:cNvPr>
            <p:cNvSpPr/>
            <p:nvPr/>
          </p:nvSpPr>
          <p:spPr>
            <a:xfrm rot="16378955">
              <a:off x="2174391" y="1628804"/>
              <a:ext cx="4320008" cy="4319992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8" name="Grafik 77">
            <a:extLst>
              <a:ext uri="{FF2B5EF4-FFF2-40B4-BE49-F238E27FC236}">
                <a16:creationId xmlns:a16="http://schemas.microsoft.com/office/drawing/2014/main" id="{DD18C759-2F3C-4563-A956-132BDE897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93" y="4293096"/>
            <a:ext cx="395049" cy="3996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43A0B26-F5DF-45DA-8285-75C890C3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504058"/>
            <a:ext cx="395049" cy="3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Februar</a:t>
            </a:r>
            <a:r>
              <a:rPr lang="en-US" dirty="0"/>
              <a:t> - </a:t>
            </a:r>
            <a:r>
              <a:rPr lang="en-US" dirty="0" err="1"/>
              <a:t>Staffplanung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Staff-Zusagen für die nächste Saison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Spielergespräche für die nächste Saison planen (Trainerin)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Interne Weiterbildung für Mai/Juni organisieren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Anmeldung der Trainerinnen an die J+S-Kurse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2361CF4-E50A-4E6D-81BB-53F330F169CC}"/>
              </a:ext>
            </a:extLst>
          </p:cNvPr>
          <p:cNvGrpSpPr>
            <a:grpSpLocks noChangeAspect="1"/>
          </p:cNvGrpSpPr>
          <p:nvPr/>
        </p:nvGrpSpPr>
        <p:grpSpPr>
          <a:xfrm>
            <a:off x="9995013" y="1268760"/>
            <a:ext cx="1587387" cy="1584176"/>
            <a:chOff x="2162592" y="1628796"/>
            <a:chExt cx="4333383" cy="4324627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B1C2450B-3A49-479B-ADFA-E510770AEFBB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A81DF52A-8F33-4CF6-ADFD-3D5AB8B8489D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8C3FB1D1-F2DE-4994-95E2-D5417CF11A94}"/>
                  </a:ext>
                </a:extLst>
              </p:cNvPr>
              <p:cNvCxnSpPr>
                <a:cxnSpLocks/>
                <a:stCxn id="65" idx="0"/>
                <a:endCxn id="65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97AF4DFA-8DC0-4F52-A4A4-E6999A1C1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FAC0BCF4-9A39-40EE-8B49-3EBD34172178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D2B1CD1C-FB1C-41B8-9E90-5B71B855BF3C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F4A59BC2-1CCD-4204-B45D-2430AE6D46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293D25D-1201-4079-8DFB-60C185A78D87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AA58539E-0FE9-4C01-B683-165523C3B0DA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56DA5EE8-E03A-45D7-91A6-044D344FDE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ilkreis 68">
              <a:extLst>
                <a:ext uri="{FF2B5EF4-FFF2-40B4-BE49-F238E27FC236}">
                  <a16:creationId xmlns:a16="http://schemas.microsoft.com/office/drawing/2014/main" id="{35F07D15-79BC-4E85-9672-729463FA0C32}"/>
                </a:ext>
              </a:extLst>
            </p:cNvPr>
            <p:cNvSpPr/>
            <p:nvPr/>
          </p:nvSpPr>
          <p:spPr>
            <a:xfrm rot="18203469">
              <a:off x="2174391" y="1628804"/>
              <a:ext cx="4320007" cy="4319992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7C6CAE0A-AC83-4CD8-A497-C1C7695A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8" y="4725144"/>
            <a:ext cx="395049" cy="39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6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März</a:t>
            </a:r>
            <a:r>
              <a:rPr lang="en-US" dirty="0"/>
              <a:t> - Playoff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Anmeldung neuer J+S-Kurs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Staff-Zusagen für die nächste Saison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Spielergespräche für die nächste Saison (Trainerin)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Mannschaftsrückzug? - Termin?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 err="1"/>
              <a:t>Playoffspiele</a:t>
            </a:r>
            <a:r>
              <a:rPr lang="de-CH" dirty="0"/>
              <a:t> besuchen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3A0BC6-A96A-4C1F-95AE-451C4893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0462" y="3429000"/>
            <a:ext cx="2412226" cy="26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779C1F-8A81-4280-979E-F5D270643048}"/>
              </a:ext>
            </a:extLst>
          </p:cNvPr>
          <p:cNvSpPr txBox="1"/>
          <p:nvPr/>
        </p:nvSpPr>
        <p:spPr>
          <a:xfrm>
            <a:off x="8494795" y="6010736"/>
            <a:ext cx="285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4"/>
              </a:rPr>
              <a:t>J+S </a:t>
            </a:r>
            <a:r>
              <a:rPr lang="fr-FR" sz="2400" dirty="0" err="1">
                <a:hlinkClick r:id="rId4"/>
              </a:rPr>
              <a:t>Angebot</a:t>
            </a:r>
            <a:r>
              <a:rPr lang="fr-FR" sz="2400" dirty="0">
                <a:hlinkClick r:id="rId4"/>
              </a:rPr>
              <a:t> </a:t>
            </a:r>
            <a:r>
              <a:rPr lang="fr-FR" sz="2400" dirty="0" err="1">
                <a:hlinkClick r:id="rId4"/>
              </a:rPr>
              <a:t>eröffnen</a:t>
            </a:r>
            <a:r>
              <a:rPr lang="fr-FR" sz="2400" dirty="0">
                <a:hlinkClick r:id="rId4"/>
              </a:rPr>
              <a:t> </a:t>
            </a:r>
            <a:endParaRPr lang="fr-FR" sz="2400" dirty="0"/>
          </a:p>
        </p:txBody>
      </p:sp>
      <p:pic>
        <p:nvPicPr>
          <p:cNvPr id="65" name="Grafik 6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C84F57E-4520-4669-847C-8393EFA3794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9" y="2094253"/>
            <a:ext cx="362838" cy="360000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66F9300-514D-4DE9-BC74-2523DEC339F9}"/>
              </a:ext>
            </a:extLst>
          </p:cNvPr>
          <p:cNvGrpSpPr>
            <a:grpSpLocks noChangeAspect="1"/>
          </p:cNvGrpSpPr>
          <p:nvPr/>
        </p:nvGrpSpPr>
        <p:grpSpPr>
          <a:xfrm>
            <a:off x="10056886" y="1217432"/>
            <a:ext cx="1566665" cy="1563495"/>
            <a:chOff x="2162592" y="1628800"/>
            <a:chExt cx="4333383" cy="432462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CE70C2E8-E1F6-4488-BBA1-0B27BC37800E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957DDB05-8639-4B36-AAAB-8C5A80D48CB2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61504912-4389-4217-8523-1AE6C461ECFB}"/>
                  </a:ext>
                </a:extLst>
              </p:cNvPr>
              <p:cNvCxnSpPr>
                <a:cxnSpLocks/>
                <a:stCxn id="67" idx="0"/>
                <a:endCxn id="67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5459EE6D-0558-43E7-A5D8-5B64C51547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70B1DC9F-A26D-4CAB-B8CD-B3403E86BC99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E9659184-0F94-4CEE-94B1-8E2C2C97D3CF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2F1FFF63-096D-432D-A513-1267169845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64FE9A0C-9D24-45F0-BC46-B22F6092D26B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CC5D4355-199F-4FBB-BCBF-ED6ED84A05DF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BFE65F55-D601-42D9-95B9-BF2D88660A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ilkreis 70">
              <a:extLst>
                <a:ext uri="{FF2B5EF4-FFF2-40B4-BE49-F238E27FC236}">
                  <a16:creationId xmlns:a16="http://schemas.microsoft.com/office/drawing/2014/main" id="{19CB3D4B-B0CC-4F15-9472-0040F3F49C7E}"/>
                </a:ext>
              </a:extLst>
            </p:cNvPr>
            <p:cNvSpPr/>
            <p:nvPr/>
          </p:nvSpPr>
          <p:spPr>
            <a:xfrm rot="20010754">
              <a:off x="2174396" y="1628800"/>
              <a:ext cx="4319999" cy="4320001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96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– AWK </a:t>
            </a:r>
            <a:r>
              <a:rPr lang="en-US" dirty="0" err="1"/>
              <a:t>abschliessen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AWK durch Trainer abschliessen (Trainer)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Abschlussfest der Teams (Trainerin)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Team- und </a:t>
            </a:r>
            <a:r>
              <a:rPr lang="de-CH" dirty="0" err="1"/>
              <a:t>Staffplanung</a:t>
            </a: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Anmeldung für Label Kinderunihockey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Anmeldung für </a:t>
            </a:r>
            <a:r>
              <a:rPr lang="de-CH" dirty="0" err="1"/>
              <a:t>Nachswuchslabel</a:t>
            </a: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Budget mit Vorstand besprechen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137064-E412-4EF7-8C62-A1E20AC8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2" y="3438629"/>
            <a:ext cx="2146470" cy="23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FE829B56-A59B-4DEB-A75F-F25C8977D9C7}"/>
              </a:ext>
            </a:extLst>
          </p:cNvPr>
          <p:cNvSpPr txBox="1"/>
          <p:nvPr/>
        </p:nvSpPr>
        <p:spPr>
          <a:xfrm>
            <a:off x="6672064" y="5792785"/>
            <a:ext cx="2890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hlinkClick r:id="rId3"/>
              </a:rPr>
              <a:t>SOLL-IST </a:t>
            </a:r>
            <a:r>
              <a:rPr lang="fr-FR" sz="2400" dirty="0" err="1">
                <a:hlinkClick r:id="rId3"/>
              </a:rPr>
              <a:t>Beiträge</a:t>
            </a:r>
            <a:endParaRPr lang="fr-FR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758B65C-95E1-47ED-9EDA-B33B10E8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84" y="3438629"/>
            <a:ext cx="2198608" cy="23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AD09ED8D-1226-4D75-AE53-F27CEF6900AF}"/>
              </a:ext>
            </a:extLst>
          </p:cNvPr>
          <p:cNvSpPr txBox="1"/>
          <p:nvPr/>
        </p:nvSpPr>
        <p:spPr>
          <a:xfrm>
            <a:off x="9120336" y="5792786"/>
            <a:ext cx="2890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hlinkClick r:id="rId5"/>
              </a:rPr>
              <a:t>Verwendung</a:t>
            </a:r>
            <a:r>
              <a:rPr lang="fr-FR" sz="2400" dirty="0">
                <a:hlinkClick r:id="rId5"/>
              </a:rPr>
              <a:t> </a:t>
            </a:r>
            <a:r>
              <a:rPr lang="fr-FR" sz="2400" dirty="0" err="1">
                <a:hlinkClick r:id="rId5"/>
              </a:rPr>
              <a:t>Beiträge</a:t>
            </a:r>
            <a:endParaRPr lang="fr-FR" sz="2400" dirty="0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0301CF9-881F-46D1-BE50-922E9004D764}"/>
              </a:ext>
            </a:extLst>
          </p:cNvPr>
          <p:cNvGrpSpPr>
            <a:grpSpLocks noChangeAspect="1"/>
          </p:cNvGrpSpPr>
          <p:nvPr/>
        </p:nvGrpSpPr>
        <p:grpSpPr>
          <a:xfrm>
            <a:off x="9984433" y="1203409"/>
            <a:ext cx="1656184" cy="1652833"/>
            <a:chOff x="2162592" y="1628800"/>
            <a:chExt cx="4333383" cy="4324623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94EA1E10-19B7-4B96-A005-A1312762B6B4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E8052EC-AEA6-469B-A1EE-9017468EC008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AFD146B7-E275-4FA4-893E-2F7564B437F8}"/>
                  </a:ext>
                </a:extLst>
              </p:cNvPr>
              <p:cNvCxnSpPr>
                <a:cxnSpLocks/>
                <a:stCxn id="68" idx="0"/>
                <a:endCxn id="68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38B41D40-FC3D-48F0-B9B7-E5C15028A4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FB982779-DD67-4F39-A149-24E683FAF15F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FCC06CAB-BFF0-4E7D-95B0-18073F98DC1F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37C09D3C-04F5-40BF-8AB6-140CA224DF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DC3E2DEE-270D-43D7-9B97-9F4FC872F207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66BD438D-8DC7-4661-BACF-5B18701D8F40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66E025CA-9334-4DA5-9F18-9B1D690C5C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ilkreis 71">
              <a:extLst>
                <a:ext uri="{FF2B5EF4-FFF2-40B4-BE49-F238E27FC236}">
                  <a16:creationId xmlns:a16="http://schemas.microsoft.com/office/drawing/2014/main" id="{0994C207-598A-4099-ADEA-80741EDEA2A2}"/>
                </a:ext>
              </a:extLst>
            </p:cNvPr>
            <p:cNvSpPr/>
            <p:nvPr/>
          </p:nvSpPr>
          <p:spPr>
            <a:xfrm rot="195216">
              <a:off x="2174396" y="1628800"/>
              <a:ext cx="4319999" cy="4320001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9" name="Grafik 7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71B434C-2316-48BB-85EC-4D48C633898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76779"/>
            <a:ext cx="3628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0DBB3-CDF6-4F5A-9C10-00A41364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Entscheidungen</a:t>
            </a:r>
            <a:r>
              <a:rPr lang="en-US" dirty="0"/>
              <a:t> / </a:t>
            </a:r>
            <a:r>
              <a:rPr lang="en-US" dirty="0" err="1"/>
              <a:t>Empfehlung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23A863-0B66-4DB7-88A1-2DFA0A5E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Empfehlung:</a:t>
            </a:r>
          </a:p>
          <a:p>
            <a:r>
              <a:rPr lang="de-CH" dirty="0"/>
              <a:t>Regelmässiger strukturierter Austausch zwischen Sportchefin Nachwuchs, Teamchefs und/oder Trainerinnen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Entscheidung des J+S-Coach:</a:t>
            </a:r>
          </a:p>
          <a:p>
            <a:r>
              <a:rPr lang="de-CH" dirty="0"/>
              <a:t>Jahreskurs oder Halbjahreskurs anmelden?</a:t>
            </a:r>
            <a:br>
              <a:rPr lang="de-CH" dirty="0"/>
            </a:br>
            <a:r>
              <a:rPr lang="de-CH" sz="1800" i="1" dirty="0"/>
              <a:t>Vorteil vom Halbjahreskurs ist die doppelte Verrechnung des Grundbetrages von CHF 100.- pro Kurs, jedoch ist der Aufwand grösser.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72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51C4C-8975-453C-AFF7-EF022117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Ziele dieser Jahresplanung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5573E-9885-4A12-B87A-C82B23366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5960" y="1166072"/>
            <a:ext cx="5472608" cy="5333244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«Du…</a:t>
            </a:r>
          </a:p>
          <a:p>
            <a:endParaRPr lang="de-CH" dirty="0"/>
          </a:p>
          <a:p>
            <a:pPr marL="257175" indent="-257175">
              <a:buFont typeface="Arial" panose="020B0604020202020204" pitchFamily="34" charset="0"/>
              <a:buChar char="…"/>
            </a:pPr>
            <a:r>
              <a:rPr lang="de-CH" dirty="0"/>
              <a:t>lernst die Aufgaben «Sportchef*in Nachwuchs» kennen.</a:t>
            </a:r>
          </a:p>
          <a:p>
            <a:pPr marL="257175" indent="-257175">
              <a:buFont typeface="Arial" panose="020B0604020202020204" pitchFamily="34" charset="0"/>
              <a:buChar char="…"/>
            </a:pPr>
            <a:endParaRPr lang="de-CH" dirty="0"/>
          </a:p>
          <a:p>
            <a:pPr marL="257175" indent="-257175">
              <a:buFont typeface="Arial" panose="020B0604020202020204" pitchFamily="34" charset="0"/>
              <a:buChar char="…"/>
            </a:pPr>
            <a:r>
              <a:rPr lang="de-CH" dirty="0"/>
              <a:t>Erkennst die Möglichkeiten die Jahresplanung im Verein zu nutzen.»</a:t>
            </a:r>
          </a:p>
          <a:p>
            <a:endParaRPr lang="de-CH" dirty="0"/>
          </a:p>
        </p:txBody>
      </p:sp>
      <p:pic>
        <p:nvPicPr>
          <p:cNvPr id="7" name="Inhaltsplatzhalter 6" descr="Ein Bild, das Person, Junge enthält.&#10;&#10;Automatisch generierte Beschreibung">
            <a:extLst>
              <a:ext uri="{FF2B5EF4-FFF2-40B4-BE49-F238E27FC236}">
                <a16:creationId xmlns:a16="http://schemas.microsoft.com/office/drawing/2014/main" id="{BFA290A9-2C67-44A8-A8D2-748FFED347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t="5405" r="382" b="23000"/>
          <a:stretch/>
        </p:blipFill>
        <p:spPr>
          <a:xfrm>
            <a:off x="479376" y="1166072"/>
            <a:ext cx="4968550" cy="533324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C3DEEF-E5ED-4E75-9B05-DF783618C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CH" sz="10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F06434-48B5-4D51-A992-A4E216028942}" type="slidenum">
              <a:rPr lang="de-CH" smtClean="0"/>
              <a:pPr algn="r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Person, Sport, Spieler, Menge enthält.&#10;&#10;Automatisch generierte Beschreibung">
            <a:extLst>
              <a:ext uri="{FF2B5EF4-FFF2-40B4-BE49-F238E27FC236}">
                <a16:creationId xmlns:a16="http://schemas.microsoft.com/office/drawing/2014/main" id="{406024DA-DAEC-4C1B-819C-1D19ACD74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b="755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2546407-8617-46EC-A448-C93A7CBF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20</a:t>
            </a:fld>
            <a:endParaRPr lang="de-CH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DB06BE0F-1468-4285-83A7-6692B79A7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984" y="4509120"/>
            <a:ext cx="5385600" cy="1656184"/>
          </a:xfrm>
        </p:spPr>
        <p:txBody>
          <a:bodyPr/>
          <a:lstStyle/>
          <a:p>
            <a:r>
              <a:rPr lang="de-CH" dirty="0"/>
              <a:t>Danke für euren Einsatz fürs Unihockey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7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470EF-D5CC-4237-BCB3-1D43C310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32656"/>
            <a:ext cx="6491064" cy="504056"/>
          </a:xfrm>
        </p:spPr>
        <p:txBody>
          <a:bodyPr/>
          <a:lstStyle/>
          <a:p>
            <a:r>
              <a:rPr lang="de-CH" dirty="0"/>
              <a:t>Chancen der Thematik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073BEA-0ACB-4F0A-A263-4D5C6C8E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00204"/>
            <a:ext cx="11233248" cy="4525963"/>
          </a:xfrm>
        </p:spPr>
        <p:txBody>
          <a:bodyPr/>
          <a:lstStyle/>
          <a:p>
            <a:r>
              <a:rPr lang="de-CH" dirty="0"/>
              <a:t>Auflistung der wiederkehrenden Aufgaben einer Sportchefin Nachwuchs und/ oder des J+S-Coachs</a:t>
            </a:r>
          </a:p>
          <a:p>
            <a:endParaRPr lang="de-CH" dirty="0"/>
          </a:p>
          <a:p>
            <a:r>
              <a:rPr lang="de-CH" dirty="0"/>
              <a:t>Mehr J+S-Gelder in Verein bringen</a:t>
            </a:r>
          </a:p>
          <a:p>
            <a:endParaRPr lang="de-CH" dirty="0"/>
          </a:p>
          <a:p>
            <a:r>
              <a:rPr lang="de-CH" dirty="0"/>
              <a:t>Zusammenspiel von Verein und Verband verbessern</a:t>
            </a:r>
          </a:p>
          <a:p>
            <a:endParaRPr lang="de-CH" dirty="0"/>
          </a:p>
          <a:p>
            <a:r>
              <a:rPr lang="de-CH" dirty="0"/>
              <a:t>Strukturen im </a:t>
            </a:r>
            <a:r>
              <a:rPr lang="de-CH"/>
              <a:t>Verein verbessern</a:t>
            </a:r>
            <a:endParaRPr lang="de-CH" dirty="0"/>
          </a:p>
          <a:p>
            <a:endParaRPr lang="de-CH" dirty="0"/>
          </a:p>
          <a:p>
            <a:r>
              <a:rPr lang="de-CH" dirty="0"/>
              <a:t>Unterstützung bei der Suche nach Freiwilligen</a:t>
            </a:r>
          </a:p>
        </p:txBody>
      </p:sp>
    </p:spTree>
    <p:extLst>
      <p:ext uri="{BB962C8B-B14F-4D97-AF65-F5344CB8AC3E}">
        <p14:creationId xmlns:p14="http://schemas.microsoft.com/office/powerpoint/2010/main" val="393379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4EFD7-1404-48EB-924A-3EC0885E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Vereins-Organigramm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0C009C8-468B-48D7-815A-7582D9A5C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29811"/>
              </p:ext>
            </p:extLst>
          </p:nvPr>
        </p:nvGraphicFramePr>
        <p:xfrm>
          <a:off x="1981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CA78951-EFB3-4719-BF54-8967555CA3DF}"/>
              </a:ext>
            </a:extLst>
          </p:cNvPr>
          <p:cNvSpPr txBox="1"/>
          <p:nvPr/>
        </p:nvSpPr>
        <p:spPr>
          <a:xfrm>
            <a:off x="8472264" y="5349738"/>
            <a:ext cx="173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J+S-Coach</a:t>
            </a:r>
          </a:p>
          <a:p>
            <a:r>
              <a:rPr lang="en-US" dirty="0"/>
              <a:t>Sportchef*in</a:t>
            </a:r>
          </a:p>
          <a:p>
            <a:r>
              <a:rPr lang="en-US" dirty="0"/>
              <a:t>Trainer*in</a:t>
            </a:r>
          </a:p>
          <a:p>
            <a:r>
              <a:rPr lang="en-US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04358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3D717-C2BC-4AC7-A532-C32CAA40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Vereinsstruktur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57DC46D-88FD-4812-8F91-95CD16F698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5585615"/>
              </p:ext>
            </p:extLst>
          </p:nvPr>
        </p:nvGraphicFramePr>
        <p:xfrm>
          <a:off x="847123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FA238C-997A-4410-A684-808051F65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/>
              <a:t>Jeder Verein ist anders strukturiert</a:t>
            </a:r>
          </a:p>
          <a:p>
            <a:r>
              <a:rPr lang="de-CH"/>
              <a:t>Für unsere Betrachtung gehen wir von der nebenstehenden Struktur aus. </a:t>
            </a:r>
          </a:p>
        </p:txBody>
      </p:sp>
    </p:spTree>
    <p:extLst>
      <p:ext uri="{BB962C8B-B14F-4D97-AF65-F5344CB8AC3E}">
        <p14:creationId xmlns:p14="http://schemas.microsoft.com/office/powerpoint/2010/main" val="100810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5D05294-8586-45E6-B5D3-10F27B20BBF9}"/>
              </a:ext>
            </a:extLst>
          </p:cNvPr>
          <p:cNvGrpSpPr/>
          <p:nvPr/>
        </p:nvGrpSpPr>
        <p:grpSpPr>
          <a:xfrm>
            <a:off x="2639616" y="1124744"/>
            <a:ext cx="6912768" cy="5544616"/>
            <a:chOff x="2817690" y="1282885"/>
            <a:chExt cx="6040619" cy="5041616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C48E7FE7-6CF8-4D46-ADAE-3FABC1ACD1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17690" y="1282885"/>
              <a:ext cx="6040619" cy="5041616"/>
              <a:chOff x="1293687" y="1282885"/>
              <a:chExt cx="6040619" cy="5041616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C6D330ED-9E14-4FBA-BD17-FBB2273FB342}"/>
                  </a:ext>
                </a:extLst>
              </p:cNvPr>
              <p:cNvSpPr/>
              <p:nvPr/>
            </p:nvSpPr>
            <p:spPr>
              <a:xfrm>
                <a:off x="2162592" y="1628800"/>
                <a:ext cx="4320000" cy="4320000"/>
              </a:xfrm>
              <a:prstGeom prst="ellipse">
                <a:avLst/>
              </a:prstGeom>
              <a:solidFill>
                <a:srgbClr val="EE312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C2A7C551-E658-4D77-9BAD-FC9E76F0ADDF}"/>
                  </a:ext>
                </a:extLst>
              </p:cNvPr>
              <p:cNvGrpSpPr/>
              <p:nvPr/>
            </p:nvGrpSpPr>
            <p:grpSpPr>
              <a:xfrm>
                <a:off x="2162592" y="1628800"/>
                <a:ext cx="4320000" cy="4320000"/>
                <a:chOff x="2162592" y="1628800"/>
                <a:chExt cx="4320000" cy="4320000"/>
              </a:xfrm>
            </p:grpSpPr>
            <p:cxnSp>
              <p:nvCxnSpPr>
                <p:cNvPr id="6" name="Gerader Verbinder 5">
                  <a:extLst>
                    <a:ext uri="{FF2B5EF4-FFF2-40B4-BE49-F238E27FC236}">
                      <a16:creationId xmlns:a16="http://schemas.microsoft.com/office/drawing/2014/main" id="{9831B2A9-CECF-4F69-9E78-C2E3566E0A45}"/>
                    </a:ext>
                  </a:extLst>
                </p:cNvPr>
                <p:cNvCxnSpPr>
                  <a:stCxn id="4" idx="0"/>
                  <a:endCxn id="4" idx="4"/>
                </p:cNvCxnSpPr>
                <p:nvPr/>
              </p:nvCxnSpPr>
              <p:spPr>
                <a:xfrm>
                  <a:off x="4322592" y="1628800"/>
                  <a:ext cx="0" cy="432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Gerader Verbinder 6">
                  <a:extLst>
                    <a:ext uri="{FF2B5EF4-FFF2-40B4-BE49-F238E27FC236}">
                      <a16:creationId xmlns:a16="http://schemas.microsoft.com/office/drawing/2014/main" id="{CD4A92FD-BF1F-4C10-9F4A-3BEEF5C06C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322592" y="1631984"/>
                  <a:ext cx="0" cy="432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EA247B9F-04A5-489A-A394-3AD6D727D012}"/>
                  </a:ext>
                </a:extLst>
              </p:cNvPr>
              <p:cNvGrpSpPr/>
              <p:nvPr/>
            </p:nvGrpSpPr>
            <p:grpSpPr>
              <a:xfrm rot="1800000">
                <a:off x="2175975" y="1633423"/>
                <a:ext cx="4320000" cy="4320000"/>
                <a:chOff x="2162584" y="1628800"/>
                <a:chExt cx="4320000" cy="4320000"/>
              </a:xfrm>
            </p:grpSpPr>
            <p:cxnSp>
              <p:nvCxnSpPr>
                <p:cNvPr id="10" name="Gerader Verbinder 9">
                  <a:extLst>
                    <a:ext uri="{FF2B5EF4-FFF2-40B4-BE49-F238E27FC236}">
                      <a16:creationId xmlns:a16="http://schemas.microsoft.com/office/drawing/2014/main" id="{48F0C286-D0A8-4A9E-8472-03AA530A0E97}"/>
                    </a:ext>
                  </a:extLst>
                </p:cNvPr>
                <p:cNvCxnSpPr/>
                <p:nvPr/>
              </p:nvCxnSpPr>
              <p:spPr>
                <a:xfrm>
                  <a:off x="4322592" y="1628800"/>
                  <a:ext cx="0" cy="432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r Verbinder 10">
                  <a:extLst>
                    <a:ext uri="{FF2B5EF4-FFF2-40B4-BE49-F238E27FC236}">
                      <a16:creationId xmlns:a16="http://schemas.microsoft.com/office/drawing/2014/main" id="{F383C4AF-8D91-48B1-97C5-B681B8865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322584" y="1631963"/>
                  <a:ext cx="0" cy="432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1A977CD8-363F-4DE3-B044-C8CF5E5A4E56}"/>
                  </a:ext>
                </a:extLst>
              </p:cNvPr>
              <p:cNvGrpSpPr/>
              <p:nvPr/>
            </p:nvGrpSpPr>
            <p:grpSpPr>
              <a:xfrm rot="3600000">
                <a:off x="2163783" y="1630753"/>
                <a:ext cx="4320000" cy="4320000"/>
                <a:chOff x="2162584" y="1628800"/>
                <a:chExt cx="4320000" cy="4320000"/>
              </a:xfrm>
            </p:grpSpPr>
            <p:cxnSp>
              <p:nvCxnSpPr>
                <p:cNvPr id="13" name="Gerader Verbinder 12">
                  <a:extLst>
                    <a:ext uri="{FF2B5EF4-FFF2-40B4-BE49-F238E27FC236}">
                      <a16:creationId xmlns:a16="http://schemas.microsoft.com/office/drawing/2014/main" id="{CA2C39CB-99BF-4EF6-B107-A332D39781D4}"/>
                    </a:ext>
                  </a:extLst>
                </p:cNvPr>
                <p:cNvCxnSpPr/>
                <p:nvPr/>
              </p:nvCxnSpPr>
              <p:spPr>
                <a:xfrm>
                  <a:off x="4322592" y="1628800"/>
                  <a:ext cx="0" cy="432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r Verbinder 13">
                  <a:extLst>
                    <a:ext uri="{FF2B5EF4-FFF2-40B4-BE49-F238E27FC236}">
                      <a16:creationId xmlns:a16="http://schemas.microsoft.com/office/drawing/2014/main" id="{F8AABDD9-DE46-418E-A216-06EDD3D32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322584" y="1631963"/>
                  <a:ext cx="0" cy="432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F832F10-6A0B-4395-A41E-C390D44DE900}"/>
                  </a:ext>
                </a:extLst>
              </p:cNvPr>
              <p:cNvSpPr txBox="1"/>
              <p:nvPr/>
            </p:nvSpPr>
            <p:spPr>
              <a:xfrm>
                <a:off x="4784401" y="1282885"/>
                <a:ext cx="545342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Mai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8D917A8-A8D7-4C70-8880-700871E1EC50}"/>
                  </a:ext>
                </a:extLst>
              </p:cNvPr>
              <p:cNvSpPr txBox="1"/>
              <p:nvPr/>
            </p:nvSpPr>
            <p:spPr>
              <a:xfrm>
                <a:off x="5835497" y="1901542"/>
                <a:ext cx="55495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Juni</a:t>
                </a:r>
                <a:endParaRPr lang="en-US" dirty="0"/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05DB35F-6560-47EE-97EE-DAB031DA6AF3}"/>
                  </a:ext>
                </a:extLst>
              </p:cNvPr>
              <p:cNvSpPr txBox="1"/>
              <p:nvPr/>
            </p:nvSpPr>
            <p:spPr>
              <a:xfrm>
                <a:off x="6467653" y="2984340"/>
                <a:ext cx="48602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Juli</a:t>
                </a:r>
                <a:endParaRPr lang="en-US" dirty="0"/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BD3FB76-295B-4E07-B5F1-FB755A12D338}"/>
                  </a:ext>
                </a:extLst>
              </p:cNvPr>
              <p:cNvSpPr txBox="1"/>
              <p:nvPr/>
            </p:nvSpPr>
            <p:spPr>
              <a:xfrm>
                <a:off x="6499783" y="4139455"/>
                <a:ext cx="83452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August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B12B36D-DBE1-48A7-A4DC-C8232E0E4601}"/>
                  </a:ext>
                </a:extLst>
              </p:cNvPr>
              <p:cNvSpPr txBox="1"/>
              <p:nvPr/>
            </p:nvSpPr>
            <p:spPr>
              <a:xfrm>
                <a:off x="6020762" y="5225262"/>
                <a:ext cx="1218284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September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6B75B43-091D-4887-8331-1ADAE4A100B6}"/>
                  </a:ext>
                </a:extLst>
              </p:cNvPr>
              <p:cNvSpPr txBox="1"/>
              <p:nvPr/>
            </p:nvSpPr>
            <p:spPr>
              <a:xfrm>
                <a:off x="4660915" y="5955170"/>
                <a:ext cx="953914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Oktober</a:t>
                </a:r>
                <a:endParaRPr lang="en-US" dirty="0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C3D8341-0378-4E51-917F-B671F989878B}"/>
                  </a:ext>
                </a:extLst>
              </p:cNvPr>
              <p:cNvSpPr txBox="1"/>
              <p:nvPr/>
            </p:nvSpPr>
            <p:spPr>
              <a:xfrm>
                <a:off x="2963482" y="5954202"/>
                <a:ext cx="1173656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November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BBA58F69-0753-4956-A691-5BADCE4C1606}"/>
                  </a:ext>
                </a:extLst>
              </p:cNvPr>
              <p:cNvSpPr txBox="1"/>
              <p:nvPr/>
            </p:nvSpPr>
            <p:spPr>
              <a:xfrm>
                <a:off x="1638813" y="5225262"/>
                <a:ext cx="114383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Dezember</a:t>
                </a:r>
                <a:endParaRPr lang="en-US" dirty="0"/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2EEAD5CA-96C0-490D-93E5-CE6102A96DE3}"/>
                  </a:ext>
                </a:extLst>
              </p:cNvPr>
              <p:cNvSpPr txBox="1"/>
              <p:nvPr/>
            </p:nvSpPr>
            <p:spPr>
              <a:xfrm>
                <a:off x="1304068" y="4139455"/>
                <a:ext cx="803425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Januar</a:t>
                </a:r>
                <a:endParaRPr lang="en-US" dirty="0"/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E66DCE9-612F-4C94-99A4-37C26747EDE1}"/>
                  </a:ext>
                </a:extLst>
              </p:cNvPr>
              <p:cNvSpPr txBox="1"/>
              <p:nvPr/>
            </p:nvSpPr>
            <p:spPr>
              <a:xfrm>
                <a:off x="1293687" y="2986759"/>
                <a:ext cx="917047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Februar</a:t>
                </a:r>
                <a:endParaRPr lang="en-US" dirty="0"/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ECD9A7D1-DEA2-4012-B440-760ECED4095A}"/>
                  </a:ext>
                </a:extLst>
              </p:cNvPr>
              <p:cNvSpPr txBox="1"/>
              <p:nvPr/>
            </p:nvSpPr>
            <p:spPr>
              <a:xfrm>
                <a:off x="2142629" y="1901542"/>
                <a:ext cx="663965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März</a:t>
                </a:r>
                <a:endParaRPr lang="en-US" dirty="0"/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B186E74-CCA7-443C-885A-5A2066FA3139}"/>
                  </a:ext>
                </a:extLst>
              </p:cNvPr>
              <p:cNvSpPr txBox="1"/>
              <p:nvPr/>
            </p:nvSpPr>
            <p:spPr>
              <a:xfrm>
                <a:off x="3299265" y="1295970"/>
                <a:ext cx="625492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April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821E7975-6004-4083-A45E-FF319E97421F}"/>
                  </a:ext>
                </a:extLst>
              </p:cNvPr>
              <p:cNvSpPr txBox="1"/>
              <p:nvPr/>
            </p:nvSpPr>
            <p:spPr>
              <a:xfrm rot="17100000">
                <a:off x="4214600" y="2132120"/>
                <a:ext cx="921407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Kick-Off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F7F4D66-179D-4857-8626-617C6398B2F1}"/>
                  </a:ext>
                </a:extLst>
              </p:cNvPr>
              <p:cNvSpPr txBox="1"/>
              <p:nvPr/>
            </p:nvSpPr>
            <p:spPr>
              <a:xfrm rot="900000">
                <a:off x="4897933" y="3980552"/>
                <a:ext cx="148296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Trainingslager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5D3A376E-C9E9-4430-BB11-91A74BE0055B}"/>
                  </a:ext>
                </a:extLst>
              </p:cNvPr>
              <p:cNvSpPr txBox="1"/>
              <p:nvPr/>
            </p:nvSpPr>
            <p:spPr>
              <a:xfrm rot="2790147">
                <a:off x="4303964" y="4600844"/>
                <a:ext cx="1891352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err="1">
                    <a:solidFill>
                      <a:schemeClr val="bg1"/>
                    </a:solidFill>
                  </a:rPr>
                  <a:t>Meisterschaftsstart</a:t>
                </a:r>
                <a:endParaRPr lang="en-US" sz="1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D877D20-0981-4F86-BFA9-EEE1D0AA1C13}"/>
                  </a:ext>
                </a:extLst>
              </p:cNvPr>
              <p:cNvSpPr txBox="1"/>
              <p:nvPr/>
            </p:nvSpPr>
            <p:spPr>
              <a:xfrm rot="900000">
                <a:off x="2266607" y="3218389"/>
                <a:ext cx="137249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Staffplanung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35754A15-6DA8-4A30-A099-A0F714454CB1}"/>
                  </a:ext>
                </a:extLst>
              </p:cNvPr>
              <p:cNvSpPr txBox="1"/>
              <p:nvPr/>
            </p:nvSpPr>
            <p:spPr>
              <a:xfrm rot="20700000">
                <a:off x="2253119" y="3942198"/>
                <a:ext cx="1446549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Teamplanung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0EF8B92-142B-4F42-8A50-70C9B484C05E}"/>
                  </a:ext>
                </a:extLst>
              </p:cNvPr>
              <p:cNvSpPr txBox="1"/>
              <p:nvPr/>
            </p:nvSpPr>
            <p:spPr>
              <a:xfrm rot="2700000">
                <a:off x="2720073" y="2421665"/>
                <a:ext cx="824648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Playoff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C05A7373-C006-45E4-91B4-F30E3B082937}"/>
                  </a:ext>
                </a:extLst>
              </p:cNvPr>
              <p:cNvSpPr txBox="1"/>
              <p:nvPr/>
            </p:nvSpPr>
            <p:spPr>
              <a:xfrm rot="18900422">
                <a:off x="2702205" y="4522243"/>
                <a:ext cx="1441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Teamwechsel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6582DD7D-48C0-475C-A8C4-514D97CE2036}"/>
                  </a:ext>
                </a:extLst>
              </p:cNvPr>
              <p:cNvSpPr txBox="1"/>
              <p:nvPr/>
            </p:nvSpPr>
            <p:spPr>
              <a:xfrm rot="18900422">
                <a:off x="4637265" y="2563108"/>
                <a:ext cx="1333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Elternabend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42AE26A4-2C96-4041-A387-AE1DC08C16E5}"/>
                  </a:ext>
                </a:extLst>
              </p:cNvPr>
              <p:cNvSpPr txBox="1"/>
              <p:nvPr/>
            </p:nvSpPr>
            <p:spPr>
              <a:xfrm rot="4359365">
                <a:off x="3169405" y="2357183"/>
                <a:ext cx="1634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AWK </a:t>
                </a:r>
                <a:r>
                  <a:rPr lang="en-US" dirty="0" err="1">
                    <a:solidFill>
                      <a:schemeClr val="bg1"/>
                    </a:solidFill>
                  </a:rPr>
                  <a:t>schliessen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B608090-921A-47AB-9F26-BB4EE3F4C48E}"/>
                </a:ext>
              </a:extLst>
            </p:cNvPr>
            <p:cNvSpPr txBox="1"/>
            <p:nvPr/>
          </p:nvSpPr>
          <p:spPr>
            <a:xfrm rot="20700000">
              <a:off x="6440141" y="3218482"/>
              <a:ext cx="1527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Sommerferien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50852C65-8049-4368-8744-41722EF7A4CB}"/>
                </a:ext>
              </a:extLst>
            </p:cNvPr>
            <p:cNvSpPr txBox="1"/>
            <p:nvPr/>
          </p:nvSpPr>
          <p:spPr>
            <a:xfrm rot="4359365">
              <a:off x="5450165" y="4955035"/>
              <a:ext cx="1469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Meisterschaft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EA05D91E-27D1-4FAE-A322-F1E5CF665741}"/>
                </a:ext>
              </a:extLst>
            </p:cNvPr>
            <p:cNvSpPr txBox="1"/>
            <p:nvPr/>
          </p:nvSpPr>
          <p:spPr>
            <a:xfrm rot="17100000">
              <a:off x="4665870" y="4727493"/>
              <a:ext cx="1750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Trainer </a:t>
              </a:r>
              <a:r>
                <a:rPr lang="en-US" dirty="0" err="1">
                  <a:solidFill>
                    <a:schemeClr val="bg1"/>
                  </a:solidFill>
                </a:rPr>
                <a:t>suchen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itel 1">
            <a:extLst>
              <a:ext uri="{FF2B5EF4-FFF2-40B4-BE49-F238E27FC236}">
                <a16:creationId xmlns:a16="http://schemas.microsoft.com/office/drawing/2014/main" id="{880B6C07-2B50-4B7D-BB26-E81DCF22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332656"/>
            <a:ext cx="7787208" cy="504056"/>
          </a:xfrm>
        </p:spPr>
        <p:txBody>
          <a:bodyPr/>
          <a:lstStyle/>
          <a:p>
            <a:r>
              <a:rPr lang="en-US" dirty="0" err="1"/>
              <a:t>Jahreskreis</a:t>
            </a:r>
            <a:r>
              <a:rPr lang="en-US" dirty="0"/>
              <a:t> Sportchef*in </a:t>
            </a:r>
            <a:r>
              <a:rPr lang="en-US" dirty="0" err="1"/>
              <a:t>Nachwuchs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6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 – Kick-Off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96557"/>
            <a:ext cx="10801200" cy="5472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600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FF0000"/>
                </a:solidFill>
              </a:rPr>
              <a:t>AWK-Kursteilnehmer erfassen (Trainer*in)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FF0000"/>
                </a:solidFill>
              </a:rPr>
              <a:t>Trainerinnen über Handhabung AWK informieren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Jahresplanung erstellen (</a:t>
            </a:r>
            <a:r>
              <a:rPr lang="de-CH" sz="1600" dirty="0">
                <a:hlinkClick r:id="rId2"/>
              </a:rPr>
              <a:t>Trainer - </a:t>
            </a:r>
            <a:r>
              <a:rPr lang="de-CH" sz="1600" dirty="0">
                <a:solidFill>
                  <a:srgbClr val="0070C0"/>
                </a:solidFill>
                <a:hlinkClick r:id="rId2"/>
              </a:rPr>
              <a:t>Trainertool</a:t>
            </a:r>
            <a:r>
              <a:rPr lang="de-CH" sz="16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Kick-Off für Teams (Trainerin)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Athletiktests planen (Headcoach)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Selektion und Meldung Auswahlspielerinnen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Bekleidung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Hallenschlüssel für neue Trainerinnen organisieren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Jahresberichte für HV vorbereiten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Teamanmeldung bis 15. Mai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Trainingslager planen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Turniere planen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Bestellung der Teamdress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Elternabend planen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600" dirty="0"/>
              <a:t>Wo positioniere ich die Aufgabe/ Rolle «J+S-Coach» im Verein?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F66DF5-145B-4264-B8E7-51987367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52280"/>
            <a:ext cx="2331157" cy="25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9FA8778B-255F-43AF-A4DB-A84CB5CC4935}"/>
              </a:ext>
            </a:extLst>
          </p:cNvPr>
          <p:cNvSpPr txBox="1"/>
          <p:nvPr/>
        </p:nvSpPr>
        <p:spPr>
          <a:xfrm>
            <a:off x="8400256" y="5991671"/>
            <a:ext cx="2531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hlinkClick r:id="rId4"/>
              </a:rPr>
              <a:t>AWK </a:t>
            </a:r>
            <a:r>
              <a:rPr lang="fr-FR" sz="2400" dirty="0" err="1">
                <a:hlinkClick r:id="rId4"/>
              </a:rPr>
              <a:t>Handhabung</a:t>
            </a:r>
            <a:r>
              <a:rPr lang="fr-FR" sz="2400" dirty="0">
                <a:hlinkClick r:id="rId4"/>
              </a:rPr>
              <a:t> </a:t>
            </a:r>
            <a:endParaRPr lang="fr-FR" sz="2400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7663AA3-2768-43A7-970B-A2774CDBD3A5}"/>
              </a:ext>
            </a:extLst>
          </p:cNvPr>
          <p:cNvGrpSpPr>
            <a:grpSpLocks noChangeAspect="1"/>
          </p:cNvGrpSpPr>
          <p:nvPr/>
        </p:nvGrpSpPr>
        <p:grpSpPr>
          <a:xfrm>
            <a:off x="9920831" y="1130694"/>
            <a:ext cx="1719785" cy="1716305"/>
            <a:chOff x="2162592" y="1628800"/>
            <a:chExt cx="4333383" cy="432462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9A353589-0EED-4899-9EFC-5676C849AF90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FBFAD605-8519-47D7-BC9C-A6C29734EFA0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68BB8D4E-776B-4757-9221-170BE456AA12}"/>
                  </a:ext>
                </a:extLst>
              </p:cNvPr>
              <p:cNvCxnSpPr>
                <a:cxnSpLocks/>
                <a:stCxn id="36" idx="0"/>
                <a:endCxn id="36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B0E48932-1387-4454-A1A9-A3CCB66FC3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7D5D2F1A-4DF8-4147-ACBD-AF1499EA2F9B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C4C22BC-C98B-4305-8CED-B503508392A6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E632787F-E62F-48FD-B67D-102EE3EB06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76E2D0D-15A8-4B39-B227-99EC4F04022D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C6A0284E-1285-4CCF-915D-047CEB734E71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5F44DD47-46BA-40FD-A7F5-A2F779AB6A7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ilkreis 52">
              <a:extLst>
                <a:ext uri="{FF2B5EF4-FFF2-40B4-BE49-F238E27FC236}">
                  <a16:creationId xmlns:a16="http://schemas.microsoft.com/office/drawing/2014/main" id="{8272138E-C0C9-4DC1-A635-E0061EFB37D5}"/>
                </a:ext>
              </a:extLst>
            </p:cNvPr>
            <p:cNvSpPr/>
            <p:nvPr/>
          </p:nvSpPr>
          <p:spPr>
            <a:xfrm rot="2014955">
              <a:off x="2174394" y="1628800"/>
              <a:ext cx="4320000" cy="4320000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4" name="Grafik 73">
            <a:extLst>
              <a:ext uri="{FF2B5EF4-FFF2-40B4-BE49-F238E27FC236}">
                <a16:creationId xmlns:a16="http://schemas.microsoft.com/office/drawing/2014/main" id="{0E59AC16-E224-4181-A390-B438D0544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14" y="1484784"/>
            <a:ext cx="259102" cy="262151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AD6F4347-6BB6-428B-BAC9-05C8F8C38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14" y="1844824"/>
            <a:ext cx="259102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9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Juni</a:t>
            </a:r>
            <a:r>
              <a:rPr lang="en-US" dirty="0"/>
              <a:t> - </a:t>
            </a:r>
            <a:r>
              <a:rPr lang="en-US" dirty="0" err="1"/>
              <a:t>Elternabend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7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FF0000"/>
                </a:solidFill>
              </a:rPr>
              <a:t>Jahresplanung von Trainern einfordern </a:t>
            </a:r>
            <a:br>
              <a:rPr lang="de-CH" dirty="0">
                <a:solidFill>
                  <a:srgbClr val="FF0000"/>
                </a:solidFill>
              </a:rPr>
            </a:br>
            <a:r>
              <a:rPr lang="de-CH" dirty="0">
                <a:solidFill>
                  <a:srgbClr val="FF0000"/>
                </a:solidFill>
              </a:rPr>
              <a:t>und ablegen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Elternabend (Trainerinnen)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Doping (Info an Spieler*innen, Meldungen)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Trainingslager planen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Turniere planen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38A8AFA9-86B4-41AD-B2B4-35D91EA4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93" y="1786951"/>
            <a:ext cx="395049" cy="39969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F51AC89-FB9C-4701-AB7E-D2C8A1B7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22" y="3145122"/>
            <a:ext cx="2512058" cy="26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8C3713E8-4795-4B10-8421-0836B2137068}"/>
              </a:ext>
            </a:extLst>
          </p:cNvPr>
          <p:cNvSpPr txBox="1"/>
          <p:nvPr/>
        </p:nvSpPr>
        <p:spPr>
          <a:xfrm>
            <a:off x="7968211" y="6009306"/>
            <a:ext cx="3384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hlinkClick r:id="rId4"/>
              </a:rPr>
              <a:t>Personendaten – AHV-Nr</a:t>
            </a:r>
            <a:endParaRPr lang="fr-FR" sz="240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5ACB16A-BA99-41C7-90DD-29D5E4B2E0DA}"/>
              </a:ext>
            </a:extLst>
          </p:cNvPr>
          <p:cNvGrpSpPr>
            <a:grpSpLocks noChangeAspect="1"/>
          </p:cNvGrpSpPr>
          <p:nvPr/>
        </p:nvGrpSpPr>
        <p:grpSpPr>
          <a:xfrm>
            <a:off x="9917243" y="1129564"/>
            <a:ext cx="1723373" cy="1717434"/>
            <a:chOff x="2153550" y="1625955"/>
            <a:chExt cx="4342425" cy="432746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101D7D9-0899-464E-8153-07A2B3D8D6CF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8C6CCD83-F428-42E9-9A04-B7F85AA045CE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D3F6D9B9-030B-4672-A74E-0FC055F19E50}"/>
                  </a:ext>
                </a:extLst>
              </p:cNvPr>
              <p:cNvCxnSpPr>
                <a:cxnSpLocks/>
                <a:stCxn id="20" idx="0"/>
                <a:endCxn id="20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2C1709AF-9A83-4D32-B27A-5044D5AAD28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189EEDBD-43A9-45CE-BA8F-F040C0A29EC8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389B29FC-4706-4DA5-AEAD-14C6B1E60BF5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232B3BD0-125A-4D0F-A4FB-729422479BE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45CBC32F-CB65-40D1-BD29-74F6978A4B4A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166CA938-1D07-4DEA-B3C4-E606F858F71D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CB4C511C-FCC3-478E-AEFD-1A59737089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ilkreis 23">
              <a:extLst>
                <a:ext uri="{FF2B5EF4-FFF2-40B4-BE49-F238E27FC236}">
                  <a16:creationId xmlns:a16="http://schemas.microsoft.com/office/drawing/2014/main" id="{95FDA3C2-2E1E-4D9E-804A-C8DAA7977012}"/>
                </a:ext>
              </a:extLst>
            </p:cNvPr>
            <p:cNvSpPr/>
            <p:nvPr/>
          </p:nvSpPr>
          <p:spPr>
            <a:xfrm rot="3806238">
              <a:off x="2153543" y="1625962"/>
              <a:ext cx="4320010" cy="4319995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2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0F2B1-0284-4A72-9608-28AA2B1F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Juli</a:t>
            </a:r>
            <a:r>
              <a:rPr lang="en-US" dirty="0"/>
              <a:t> - </a:t>
            </a:r>
            <a:r>
              <a:rPr lang="en-US" dirty="0" err="1"/>
              <a:t>Sommerferien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5AA8F-F5FD-4CEF-B9DF-DC55BB7E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Tätigkeiten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Auszeit geniessen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Planung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Trainingslager planen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Turniere planen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endParaRPr lang="de-CH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9E2D1F4-B20A-42C1-B230-413A9BB8588F}"/>
              </a:ext>
            </a:extLst>
          </p:cNvPr>
          <p:cNvGrpSpPr>
            <a:grpSpLocks noChangeAspect="1"/>
          </p:cNvGrpSpPr>
          <p:nvPr/>
        </p:nvGrpSpPr>
        <p:grpSpPr>
          <a:xfrm>
            <a:off x="9778551" y="1340768"/>
            <a:ext cx="1803849" cy="1800200"/>
            <a:chOff x="2162592" y="1628796"/>
            <a:chExt cx="4333383" cy="4324627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96B4616F-3469-4308-A549-42B9736CBFC9}"/>
                </a:ext>
              </a:extLst>
            </p:cNvPr>
            <p:cNvSpPr/>
            <p:nvPr/>
          </p:nvSpPr>
          <p:spPr>
            <a:xfrm>
              <a:off x="2162592" y="1628800"/>
              <a:ext cx="4320000" cy="4320000"/>
            </a:xfrm>
            <a:prstGeom prst="ellipse">
              <a:avLst/>
            </a:prstGeom>
            <a:solidFill>
              <a:srgbClr val="EE3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8F418CD-A02E-4061-A0EF-8A8D136F5136}"/>
                </a:ext>
              </a:extLst>
            </p:cNvPr>
            <p:cNvGrpSpPr/>
            <p:nvPr/>
          </p:nvGrpSpPr>
          <p:grpSpPr>
            <a:xfrm>
              <a:off x="2162592" y="1628800"/>
              <a:ext cx="4320000" cy="4320000"/>
              <a:chOff x="2162592" y="1628800"/>
              <a:chExt cx="4320000" cy="4320000"/>
            </a:xfrm>
          </p:grpSpPr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6AD21353-3905-47B9-BB60-B9CE1DD55BE9}"/>
                  </a:ext>
                </a:extLst>
              </p:cNvPr>
              <p:cNvCxnSpPr>
                <a:cxnSpLocks/>
                <a:stCxn id="65" idx="0"/>
                <a:endCxn id="65" idx="4"/>
              </p:cNvCxnSpPr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2756AFCF-B5BC-42BD-A7DE-1F3E1EE2CCD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92" y="1631984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3C9869C7-875A-4EB7-BCD5-72BA5AB0CABE}"/>
                </a:ext>
              </a:extLst>
            </p:cNvPr>
            <p:cNvGrpSpPr/>
            <p:nvPr/>
          </p:nvGrpSpPr>
          <p:grpSpPr>
            <a:xfrm rot="1800000">
              <a:off x="2175975" y="1633423"/>
              <a:ext cx="4320000" cy="4320000"/>
              <a:chOff x="2162584" y="1628800"/>
              <a:chExt cx="4320000" cy="4320000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4D2CF8AF-23A1-422D-A065-D9D16DB44118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BBE79E65-E0D4-4101-91CD-D85FACB2BCD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7BD3E491-4996-4584-9738-F79BC5DE2220}"/>
                </a:ext>
              </a:extLst>
            </p:cNvPr>
            <p:cNvGrpSpPr/>
            <p:nvPr/>
          </p:nvGrpSpPr>
          <p:grpSpPr>
            <a:xfrm rot="3600000">
              <a:off x="2163783" y="1630753"/>
              <a:ext cx="4320000" cy="4320000"/>
              <a:chOff x="2162584" y="1628800"/>
              <a:chExt cx="4320000" cy="4320000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A1D8BDE2-1F76-469A-B01D-CEEB906B175F}"/>
                  </a:ext>
                </a:extLst>
              </p:cNvPr>
              <p:cNvCxnSpPr/>
              <p:nvPr/>
            </p:nvCxnSpPr>
            <p:spPr>
              <a:xfrm>
                <a:off x="4322592" y="1628800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C2432565-1A19-4948-82A0-6AE179BD95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2584" y="1631963"/>
                <a:ext cx="0" cy="432000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ilkreis 68">
              <a:extLst>
                <a:ext uri="{FF2B5EF4-FFF2-40B4-BE49-F238E27FC236}">
                  <a16:creationId xmlns:a16="http://schemas.microsoft.com/office/drawing/2014/main" id="{A8B86236-FE98-4A1A-BE0A-9D8A185D568E}"/>
                </a:ext>
              </a:extLst>
            </p:cNvPr>
            <p:cNvSpPr/>
            <p:nvPr/>
          </p:nvSpPr>
          <p:spPr>
            <a:xfrm rot="5674942">
              <a:off x="2174391" y="1628804"/>
              <a:ext cx="4320008" cy="4319992"/>
            </a:xfrm>
            <a:prstGeom prst="pie">
              <a:avLst>
                <a:gd name="adj1" fmla="val 14177047"/>
                <a:gd name="adj2" fmla="val 15934275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67789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 unihock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8AD8102-2655-40CD-B995-50FD29991865}" vid="{0EC1919D-A993-4D5D-8C7D-7198B8A14A8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711d513-9c93-4344-b070-b9fab7cd5c8a">
      <Terms xmlns="http://schemas.microsoft.com/office/infopath/2007/PartnerControls"/>
    </TaxKeywordTaxHTField>
    <m7aa2674883f455cae96e89d73cb7650 xmlns="e711d513-9c93-4344-b070-b9fab7cd5c8a">
      <Terms xmlns="http://schemas.microsoft.com/office/infopath/2007/PartnerControls"/>
    </m7aa2674883f455cae96e89d73cb7650>
    <TaxCatchAll xmlns="e711d513-9c93-4344-b070-b9fab7cd5c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0EF14DCEA1EB42A4E025C34FDA4319" ma:contentTypeVersion="16" ma:contentTypeDescription="Ein neues Dokument erstellen." ma:contentTypeScope="" ma:versionID="91357391e8b2c33c2481934e71bfbd8e">
  <xsd:schema xmlns:xsd="http://www.w3.org/2001/XMLSchema" xmlns:xs="http://www.w3.org/2001/XMLSchema" xmlns:p="http://schemas.microsoft.com/office/2006/metadata/properties" xmlns:ns2="e711d513-9c93-4344-b070-b9fab7cd5c8a" xmlns:ns3="95b92c10-a484-4f04-b575-4d00e0e53751" targetNamespace="http://schemas.microsoft.com/office/2006/metadata/properties" ma:root="true" ma:fieldsID="6d2bf65a1078b8886974aec5cdd2a95c" ns2:_="" ns3:_="">
    <xsd:import namespace="e711d513-9c93-4344-b070-b9fab7cd5c8a"/>
    <xsd:import namespace="95b92c10-a484-4f04-b575-4d00e0e5375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m7aa2674883f455cae96e89d73cb7650" minOccurs="0"/>
                <xsd:element ref="ns3:MediaServiceAutoTag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1d513-9c93-4344-b070-b9fab7cd5c8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Unternehmensstichwörter" ma:fieldId="{23f27201-bee3-471e-b2e7-b64fd8b7ca38}" ma:taxonomyMulti="true" ma:sspId="144fb61b-df36-4279-b5a0-a523486caf0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0a7b2ba9-135a-48f8-b373-3499f369b8bf}" ma:internalName="TaxCatchAll" ma:showField="CatchAllData" ma:web="e711d513-9c93-4344-b070-b9fab7cd5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7aa2674883f455cae96e89d73cb7650" ma:index="10" nillable="true" ma:taxonomy="true" ma:internalName="m7aa2674883f455cae96e89d73cb7650" ma:taxonomyFieldName="ManagedKeyword" ma:displayName="Verwaltetes Stichwort" ma:default="" ma:fieldId="{67aa2674-883f-455c-ae96-e89d73cb7650}" ma:sspId="144fb61b-df36-4279-b5a0-a523486caf07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92c10-a484-4f04-b575-4d00e0e53751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description="" ma:internalName="MediaServiceAutoTags" ma:readOnly="true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6837A-60EC-47FE-B09D-56A0E2B4DD2E}">
  <ds:schemaRefs>
    <ds:schemaRef ds:uri="http://schemas.microsoft.com/office/2006/metadata/properties"/>
    <ds:schemaRef ds:uri="http://schemas.microsoft.com/office/infopath/2007/PartnerControls"/>
    <ds:schemaRef ds:uri="e711d513-9c93-4344-b070-b9fab7cd5c8a"/>
  </ds:schemaRefs>
</ds:datastoreItem>
</file>

<file path=customXml/itemProps2.xml><?xml version="1.0" encoding="utf-8"?>
<ds:datastoreItem xmlns:ds="http://schemas.openxmlformats.org/officeDocument/2006/customXml" ds:itemID="{79B32741-FF1A-4381-8BC1-8C4AC899D2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B7706-8779-45D5-B6EF-5D34E6160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1d513-9c93-4344-b070-b9fab7cd5c8a"/>
    <ds:schemaRef ds:uri="95b92c10-a484-4f04-b575-4d00e0e53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Breitbild</PresentationFormat>
  <Paragraphs>243</Paragraphs>
  <Slides>20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swiss unihockey</vt:lpstr>
      <vt:lpstr>Aufgaben «Sportchef*in Nachwuchs»</vt:lpstr>
      <vt:lpstr>Ziele dieser Jahresplanung</vt:lpstr>
      <vt:lpstr>Chancen der Thematik</vt:lpstr>
      <vt:lpstr>Vereins-Organigramm</vt:lpstr>
      <vt:lpstr>Vereinsstruktur</vt:lpstr>
      <vt:lpstr>Jahreskreis Sportchef*in Nachwuchs</vt:lpstr>
      <vt:lpstr>Mai – Kick-Off</vt:lpstr>
      <vt:lpstr>Juni - Elternabend</vt:lpstr>
      <vt:lpstr>Juli - Sommerferien</vt:lpstr>
      <vt:lpstr>August - Trainingslager</vt:lpstr>
      <vt:lpstr>September - Meisterschaftsstart</vt:lpstr>
      <vt:lpstr>Oktober - Meisterschaft </vt:lpstr>
      <vt:lpstr>November – Trainerinnen suchen </vt:lpstr>
      <vt:lpstr>Dezember - Teamwechsel </vt:lpstr>
      <vt:lpstr>Januar - Teamplanung</vt:lpstr>
      <vt:lpstr>Februar - Staffplanung</vt:lpstr>
      <vt:lpstr>März - Playoff</vt:lpstr>
      <vt:lpstr>April – AWK abschliessen</vt:lpstr>
      <vt:lpstr>Entscheidungen / Empfehlung</vt:lpstr>
      <vt:lpstr>Danke für euren Einsatz fürs Unihockey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 J+S Coach 2021  Leiterteam wertorientiert fördern</dc:title>
  <dc:creator>Haab Pascal</dc:creator>
  <cp:lastModifiedBy>Pascal Haab</cp:lastModifiedBy>
  <cp:revision>35</cp:revision>
  <dcterms:created xsi:type="dcterms:W3CDTF">2021-02-02T12:01:01Z</dcterms:created>
  <dcterms:modified xsi:type="dcterms:W3CDTF">2022-04-12T14:28:32Z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0x010100B70EF14DCEA1EB42A4E025C34FDA4319</vt:lpwstr>
  </property>
  <property fmtid="{D5CDD505-2E9C-101B-9397-08002B2CF9AE}" pid="3" name="TaxKeyword">
    <vt:lpwstr/>
  </property>
  <property fmtid="{D5CDD505-2E9C-101B-9397-08002B2CF9AE}" pid="4" name="Order">
    <vt:r8>999700</vt:r8>
  </property>
  <property fmtid="{D5CDD505-2E9C-101B-9397-08002B2CF9AE}" pid="5" name="ManagedKeywor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